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75" r:id="rId15"/>
    <p:sldId id="276" r:id="rId16"/>
    <p:sldId id="277" r:id="rId17"/>
    <p:sldId id="298" r:id="rId18"/>
    <p:sldId id="278" r:id="rId19"/>
    <p:sldId id="279" r:id="rId20"/>
    <p:sldId id="280" r:id="rId21"/>
    <p:sldId id="267" r:id="rId22"/>
    <p:sldId id="268" r:id="rId23"/>
    <p:sldId id="281" r:id="rId24"/>
    <p:sldId id="269" r:id="rId25"/>
    <p:sldId id="282" r:id="rId26"/>
    <p:sldId id="284" r:id="rId27"/>
    <p:sldId id="283" r:id="rId28"/>
    <p:sldId id="285" r:id="rId29"/>
    <p:sldId id="286" r:id="rId30"/>
    <p:sldId id="287" r:id="rId31"/>
    <p:sldId id="288" r:id="rId32"/>
    <p:sldId id="270" r:id="rId33"/>
    <p:sldId id="271" r:id="rId34"/>
    <p:sldId id="272" r:id="rId35"/>
    <p:sldId id="289" r:id="rId36"/>
    <p:sldId id="273" r:id="rId37"/>
    <p:sldId id="321" r:id="rId38"/>
    <p:sldId id="322" r:id="rId39"/>
    <p:sldId id="323" r:id="rId40"/>
    <p:sldId id="336" r:id="rId41"/>
    <p:sldId id="324" r:id="rId42"/>
    <p:sldId id="325" r:id="rId43"/>
    <p:sldId id="326" r:id="rId44"/>
    <p:sldId id="327" r:id="rId45"/>
    <p:sldId id="328" r:id="rId46"/>
    <p:sldId id="329" r:id="rId47"/>
    <p:sldId id="330" r:id="rId48"/>
    <p:sldId id="331" r:id="rId49"/>
    <p:sldId id="333" r:id="rId50"/>
    <p:sldId id="332" r:id="rId51"/>
    <p:sldId id="334" r:id="rId52"/>
    <p:sldId id="335" r:id="rId53"/>
    <p:sldId id="319" r:id="rId54"/>
    <p:sldId id="274" r:id="rId55"/>
  </p:sldIdLst>
  <p:sldSz cx="9144000" cy="5143500"/>
  <p:notesSz cx="6858000" cy="9144000"/>
  <p:embeddedFontLst>
    <p:embeddedFont>
      <p:font typeface="Lato Light" panose="020F0502020204030203"/>
      <p:italic r:id="rId59"/>
    </p:embeddedFont>
    <p:embeddedFont>
      <p:font typeface="Roboto Slab Light"/>
      <p:regular r:id="rId60"/>
    </p:embeddedFont>
    <p:embeddedFont>
      <p:font typeface="Nunito SemiBold"/>
      <p:regular r:id="rId61"/>
      <p:bold r:id="rId62"/>
      <p:italic r:id="rId63"/>
      <p:boldItalic r:id="rId64"/>
    </p:embeddedFont>
    <p:embeddedFont>
      <p:font typeface="Nunito Medium"/>
      <p:regular r:id="rId65"/>
      <p:bold r:id="rId66"/>
      <p:italic r:id="rId67"/>
      <p:boldItalic r:id="rId68"/>
    </p:embeddedFont>
    <p:embeddedFont>
      <p:font typeface="Nunito"/>
      <p:regular r:id="rId69"/>
      <p:bold r:id="rId70"/>
      <p:italic r:id="rId71"/>
      <p:bold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2" Type="http://schemas.openxmlformats.org/officeDocument/2006/relationships/font" Target="fonts/font14.fntdata"/><Relationship Id="rId71" Type="http://schemas.openxmlformats.org/officeDocument/2006/relationships/font" Target="fonts/font13.fntdata"/><Relationship Id="rId70" Type="http://schemas.openxmlformats.org/officeDocument/2006/relationships/font" Target="fonts/font12.fntdata"/><Relationship Id="rId7" Type="http://schemas.openxmlformats.org/officeDocument/2006/relationships/slide" Target="slides/slide4.xml"/><Relationship Id="rId69" Type="http://schemas.openxmlformats.org/officeDocument/2006/relationships/font" Target="fonts/font11.fntdata"/><Relationship Id="rId68" Type="http://schemas.openxmlformats.org/officeDocument/2006/relationships/font" Target="fonts/font10.fntdata"/><Relationship Id="rId67" Type="http://schemas.openxmlformats.org/officeDocument/2006/relationships/font" Target="fonts/font9.fntdata"/><Relationship Id="rId66" Type="http://schemas.openxmlformats.org/officeDocument/2006/relationships/font" Target="fonts/font8.fntdata"/><Relationship Id="rId65" Type="http://schemas.openxmlformats.org/officeDocument/2006/relationships/font" Target="fonts/font7.fntdata"/><Relationship Id="rId64" Type="http://schemas.openxmlformats.org/officeDocument/2006/relationships/font" Target="fonts/font6.fntdata"/><Relationship Id="rId63" Type="http://schemas.openxmlformats.org/officeDocument/2006/relationships/font" Target="fonts/font5.fntdata"/><Relationship Id="rId62" Type="http://schemas.openxmlformats.org/officeDocument/2006/relationships/font" Target="fonts/font4.fntdata"/><Relationship Id="rId61" Type="http://schemas.openxmlformats.org/officeDocument/2006/relationships/font" Target="fonts/font3.fntdata"/><Relationship Id="rId60" Type="http://schemas.openxmlformats.org/officeDocument/2006/relationships/font" Target="fonts/font2.fntdata"/><Relationship Id="rId6" Type="http://schemas.openxmlformats.org/officeDocument/2006/relationships/slide" Target="slides/slide3.xml"/><Relationship Id="rId59" Type="http://schemas.openxmlformats.org/officeDocument/2006/relationships/font" Target="fonts/font1.fntdata"/><Relationship Id="rId58" Type="http://schemas.openxmlformats.org/officeDocument/2006/relationships/tableStyles" Target="tableStyles.xml"/><Relationship Id="rId57" Type="http://schemas.openxmlformats.org/officeDocument/2006/relationships/viewProps" Target="viewProps.xml"/><Relationship Id="rId56" Type="http://schemas.openxmlformats.org/officeDocument/2006/relationships/presProps" Target="presProps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p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8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0" name="Google Shape;460;p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775f5e5c1d_3_23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g1775f5e5c1d_3_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775f5e5c1d_3_23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g1775f5e5c1d_3_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775f5e5c1d_3_23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g1775f5e5c1d_3_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775f5e5c1d_3_23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g1775f5e5c1d_3_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775f5e5c1d_3_23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g1775f5e5c1d_3_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775f5e5c1d_3_23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g1775f5e5c1d_3_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775f5e5c1d_3_23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g1775f5e5c1d_3_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775f5e5c1d_3_23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g1775f5e5c1d_3_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9651e8f3a0_0_25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7" name="Google Shape;477;g19651e8f3a0_0_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775f5e5c1d_3_36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6" name="Google Shape;496;g1775f5e5c1d_3_3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775f5e5c1d_3_36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6" name="Google Shape;496;g1775f5e5c1d_3_3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9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4" name="Google Shape;504;p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9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4" name="Google Shape;504;p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9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4" name="Google Shape;504;p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9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4" name="Google Shape;504;p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9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4" name="Google Shape;504;p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9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4" name="Google Shape;504;p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9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4" name="Google Shape;504;p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9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4" name="Google Shape;504;p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p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9651e8f3a0_0_51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2" name="Google Shape;512;g19651e8f3a0_0_5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1ede7d8880_8_9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1" name="Google Shape;531;g11ede7d8880_8_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9651e8f3a0_0_69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9651e8f3a0_0_6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9651e8f3a0_0_69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9651e8f3a0_0_6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9651e8f3a0_0_83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6" name="Google Shape;546;g19651e8f3a0_0_8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9651e8f3a0_0_69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9651e8f3a0_0_6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9651e8f3a0_0_69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9651e8f3a0_0_6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9651e8f3a0_0_69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9651e8f3a0_0_6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9651e8f3a0_0_69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9651e8f3a0_0_6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9651e8f3a0_0_69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9651e8f3a0_0_6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9651e8f3a0_0_69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9651e8f3a0_0_6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9651e8f3a0_0_69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9651e8f3a0_0_6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9651e8f3a0_0_69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9651e8f3a0_0_6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9651e8f3a0_0_69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9651e8f3a0_0_6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9651e8f3a0_0_69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9651e8f3a0_0_6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9651e8f3a0_0_69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9651e8f3a0_0_6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9651e8f3a0_0_69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9651e8f3a0_0_6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9651e8f3a0_0_69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9651e8f3a0_0_6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9651e8f3a0_0_69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9651e8f3a0_0_6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9651e8f3a0_0_69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9651e8f3a0_0_6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2" name="Google Shape;412;p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9651e8f3a0_0_69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9651e8f3a0_0_6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9651e8f3a0_0_83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6" name="Google Shape;546;g19651e8f3a0_0_8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9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5" name="Google Shape;565;p3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9651e8f3a0_0_105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9" name="Google Shape;419;g19651e8f3a0_0_10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9651e8f3a0_0_114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6" name="Google Shape;426;g19651e8f3a0_0_1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p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775f5e5c1d_3_8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2" name="Google Shape;452;g1775f5e5c1d_3_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1"/>
          <p:cNvSpPr/>
          <p:nvPr/>
        </p:nvSpPr>
        <p:spPr>
          <a:xfrm>
            <a:off x="2630450" y="630150"/>
            <a:ext cx="3883200" cy="388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" name="Google Shape;11;p41"/>
          <p:cNvSpPr/>
          <p:nvPr/>
        </p:nvSpPr>
        <p:spPr>
          <a:xfrm>
            <a:off x="5430350" y="228600"/>
            <a:ext cx="1388100" cy="1388100"/>
          </a:xfrm>
          <a:prstGeom prst="ellipse">
            <a:avLst/>
          </a:prstGeom>
          <a:solidFill>
            <a:srgbClr val="FFB600">
              <a:alpha val="7882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" name="Google Shape;12;p41"/>
          <p:cNvSpPr/>
          <p:nvPr/>
        </p:nvSpPr>
        <p:spPr>
          <a:xfrm>
            <a:off x="5908250" y="4660825"/>
            <a:ext cx="605400" cy="605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" name="Google Shape;13;p41"/>
          <p:cNvSpPr/>
          <p:nvPr/>
        </p:nvSpPr>
        <p:spPr>
          <a:xfrm>
            <a:off x="2706650" y="3872629"/>
            <a:ext cx="1097700" cy="1097700"/>
          </a:xfrm>
          <a:prstGeom prst="ellipse">
            <a:avLst/>
          </a:prstGeom>
          <a:solidFill>
            <a:srgbClr val="FC4540">
              <a:alpha val="7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41"/>
          <p:cNvSpPr/>
          <p:nvPr/>
        </p:nvSpPr>
        <p:spPr>
          <a:xfrm>
            <a:off x="2081694" y="771271"/>
            <a:ext cx="774600" cy="774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41"/>
          <p:cNvSpPr/>
          <p:nvPr/>
        </p:nvSpPr>
        <p:spPr>
          <a:xfrm>
            <a:off x="6513651" y="1616690"/>
            <a:ext cx="413400" cy="413400"/>
          </a:xfrm>
          <a:prstGeom prst="ellipse">
            <a:avLst/>
          </a:prstGeom>
          <a:solidFill>
            <a:srgbClr val="FC4540">
              <a:alpha val="7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" name="Google Shape;16;p41"/>
          <p:cNvSpPr/>
          <p:nvPr/>
        </p:nvSpPr>
        <p:spPr>
          <a:xfrm>
            <a:off x="2420476" y="3612044"/>
            <a:ext cx="336900" cy="336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Google Shape;17;p41"/>
          <p:cNvSpPr/>
          <p:nvPr/>
        </p:nvSpPr>
        <p:spPr>
          <a:xfrm>
            <a:off x="2362484" y="1670133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Google Shape;18;p41"/>
          <p:cNvSpPr/>
          <p:nvPr/>
        </p:nvSpPr>
        <p:spPr>
          <a:xfrm>
            <a:off x="6818461" y="1338692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" name="Google Shape;19;p41"/>
          <p:cNvSpPr/>
          <p:nvPr/>
        </p:nvSpPr>
        <p:spPr>
          <a:xfrm>
            <a:off x="6163989" y="4374525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" name="Google Shape;20;p41"/>
          <p:cNvSpPr/>
          <p:nvPr/>
        </p:nvSpPr>
        <p:spPr>
          <a:xfrm>
            <a:off x="2300611" y="99019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1" name="Google Shape;21;p41"/>
          <p:cNvGrpSpPr/>
          <p:nvPr/>
        </p:nvGrpSpPr>
        <p:grpSpPr>
          <a:xfrm>
            <a:off x="3001075" y="4182123"/>
            <a:ext cx="508851" cy="478711"/>
            <a:chOff x="5972700" y="2330200"/>
            <a:chExt cx="411625" cy="387275"/>
          </a:xfrm>
        </p:grpSpPr>
        <p:sp>
          <p:nvSpPr>
            <p:cNvPr id="22" name="Google Shape;22;p4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" name="Google Shape;23;p41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24" name="Google Shape;24;p41"/>
          <p:cNvGrpSpPr/>
          <p:nvPr/>
        </p:nvGrpSpPr>
        <p:grpSpPr>
          <a:xfrm>
            <a:off x="5861768" y="506559"/>
            <a:ext cx="524975" cy="832145"/>
            <a:chOff x="6718575" y="2318625"/>
            <a:chExt cx="256950" cy="407375"/>
          </a:xfrm>
        </p:grpSpPr>
        <p:sp>
          <p:nvSpPr>
            <p:cNvPr id="25" name="Google Shape;25;p4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" name="Google Shape;26;p4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" name="Google Shape;27;p41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" name="Google Shape;28;p41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" name="Google Shape;29;p41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" name="Google Shape;30;p41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1" name="Google Shape;31;p4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" name="Google Shape;32;p4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33" name="Google Shape;33;p41"/>
          <p:cNvSpPr txBox="1"/>
          <p:nvPr>
            <p:ph type="ctrTitle"/>
          </p:nvPr>
        </p:nvSpPr>
        <p:spPr>
          <a:xfrm>
            <a:off x="2757250" y="961350"/>
            <a:ext cx="36294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" name="Google Shape;34;p41"/>
          <p:cNvSpPr/>
          <p:nvPr/>
        </p:nvSpPr>
        <p:spPr>
          <a:xfrm>
            <a:off x="2757247" y="861970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5" name="Google Shape;35;p41"/>
          <p:cNvSpPr/>
          <p:nvPr/>
        </p:nvSpPr>
        <p:spPr>
          <a:xfrm>
            <a:off x="3509928" y="4757335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6" name="Google Shape;36;p41"/>
          <p:cNvSpPr/>
          <p:nvPr/>
        </p:nvSpPr>
        <p:spPr>
          <a:xfrm>
            <a:off x="5494851" y="4374527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5" name="Google Shape;275;p45"/>
          <p:cNvSpPr/>
          <p:nvPr/>
        </p:nvSpPr>
        <p:spPr>
          <a:xfrm>
            <a:off x="3811800" y="-194800"/>
            <a:ext cx="1520400" cy="152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6" name="Google Shape;276;p45"/>
          <p:cNvSpPr/>
          <p:nvPr/>
        </p:nvSpPr>
        <p:spPr>
          <a:xfrm>
            <a:off x="4982150" y="734775"/>
            <a:ext cx="774600" cy="774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7" name="Google Shape;277;p45"/>
          <p:cNvSpPr/>
          <p:nvPr/>
        </p:nvSpPr>
        <p:spPr>
          <a:xfrm>
            <a:off x="3469949" y="810973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8" name="Google Shape;278;p45"/>
          <p:cNvSpPr/>
          <p:nvPr/>
        </p:nvSpPr>
        <p:spPr>
          <a:xfrm>
            <a:off x="3109875" y="154418"/>
            <a:ext cx="508800" cy="508800"/>
          </a:xfrm>
          <a:prstGeom prst="ellipse">
            <a:avLst/>
          </a:prstGeom>
          <a:solidFill>
            <a:srgbClr val="FC4540">
              <a:alpha val="7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9" name="Google Shape;279;p45"/>
          <p:cNvSpPr/>
          <p:nvPr/>
        </p:nvSpPr>
        <p:spPr>
          <a:xfrm>
            <a:off x="5395528" y="-85690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0" name="Google Shape;280;p45"/>
          <p:cNvSpPr/>
          <p:nvPr/>
        </p:nvSpPr>
        <p:spPr>
          <a:xfrm>
            <a:off x="-140400" y="3784204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1" name="Google Shape;281;p45"/>
          <p:cNvSpPr/>
          <p:nvPr/>
        </p:nvSpPr>
        <p:spPr>
          <a:xfrm>
            <a:off x="8079301" y="4416226"/>
            <a:ext cx="879300" cy="8793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2" name="Google Shape;282;p45"/>
          <p:cNvSpPr/>
          <p:nvPr/>
        </p:nvSpPr>
        <p:spPr>
          <a:xfrm>
            <a:off x="407150" y="4701449"/>
            <a:ext cx="336900" cy="336900"/>
          </a:xfrm>
          <a:prstGeom prst="ellipse">
            <a:avLst/>
          </a:prstGeom>
          <a:solidFill>
            <a:srgbClr val="FC4540">
              <a:alpha val="7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3" name="Google Shape;283;p45"/>
          <p:cNvSpPr/>
          <p:nvPr/>
        </p:nvSpPr>
        <p:spPr>
          <a:xfrm>
            <a:off x="8896576" y="4123321"/>
            <a:ext cx="292800" cy="2928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4" name="Google Shape;284;p45"/>
          <p:cNvSpPr/>
          <p:nvPr/>
        </p:nvSpPr>
        <p:spPr>
          <a:xfrm>
            <a:off x="7800547" y="4653308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5" name="Google Shape;285;p45"/>
          <p:cNvSpPr/>
          <p:nvPr/>
        </p:nvSpPr>
        <p:spPr>
          <a:xfrm>
            <a:off x="8471997" y="4203227"/>
            <a:ext cx="93900" cy="93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6" name="Google Shape;286;p45"/>
          <p:cNvSpPr/>
          <p:nvPr/>
        </p:nvSpPr>
        <p:spPr>
          <a:xfrm>
            <a:off x="528659" y="3509275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7" name="Google Shape;287;p45"/>
          <p:cNvSpPr/>
          <p:nvPr/>
        </p:nvSpPr>
        <p:spPr>
          <a:xfrm>
            <a:off x="8327788" y="4664713"/>
            <a:ext cx="382244" cy="382244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88" name="Google Shape;288;p45"/>
          <p:cNvGrpSpPr/>
          <p:nvPr/>
        </p:nvGrpSpPr>
        <p:grpSpPr>
          <a:xfrm>
            <a:off x="154025" y="4093698"/>
            <a:ext cx="508851" cy="478711"/>
            <a:chOff x="5972700" y="2330200"/>
            <a:chExt cx="411625" cy="387275"/>
          </a:xfrm>
        </p:grpSpPr>
        <p:sp>
          <p:nvSpPr>
            <p:cNvPr id="289" name="Google Shape;289;p45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0" name="Google Shape;290;p45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291" name="Google Shape;291;p45"/>
          <p:cNvGrpSpPr/>
          <p:nvPr/>
        </p:nvGrpSpPr>
        <p:grpSpPr>
          <a:xfrm>
            <a:off x="5222963" y="889722"/>
            <a:ext cx="292923" cy="464285"/>
            <a:chOff x="6718575" y="2318625"/>
            <a:chExt cx="256950" cy="407375"/>
          </a:xfrm>
        </p:grpSpPr>
        <p:sp>
          <p:nvSpPr>
            <p:cNvPr id="292" name="Google Shape;292;p4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3" name="Google Shape;293;p4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4" name="Google Shape;294;p4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5" name="Google Shape;295;p45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6" name="Google Shape;296;p4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7" name="Google Shape;297;p4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8" name="Google Shape;298;p45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9" name="Google Shape;299;p4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300" name="Google Shape;300;p45"/>
          <p:cNvSpPr txBox="1"/>
          <p:nvPr>
            <p:ph type="body" idx="1"/>
          </p:nvPr>
        </p:nvSpPr>
        <p:spPr>
          <a:xfrm>
            <a:off x="1242275" y="1704600"/>
            <a:ext cx="66597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  <a:defRPr sz="3000" i="1"/>
            </a:lvl1pPr>
            <a:lvl2pPr marL="914400" lvl="1" indent="-4191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Char char="◦"/>
              <a:defRPr sz="3000" i="1"/>
            </a:lvl2pPr>
            <a:lvl3pPr marL="1371600" lvl="2" indent="-4191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Char char="◦"/>
              <a:defRPr sz="3000" i="1"/>
            </a:lvl3pPr>
            <a:lvl4pPr marL="1828800" lvl="3" indent="-4191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◦"/>
              <a:defRPr sz="3000" i="1"/>
            </a:lvl4pPr>
            <a:lvl5pPr marL="2286000" lvl="4" indent="-4191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◦"/>
              <a:defRPr sz="3000" i="1"/>
            </a:lvl5pPr>
            <a:lvl6pPr marL="2743200" lvl="5" indent="-4191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◦"/>
              <a:defRPr sz="3000" i="1"/>
            </a:lvl6pPr>
            <a:lvl7pPr marL="3200400" lvl="6" indent="-4191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◦"/>
              <a:defRPr sz="3000" i="1"/>
            </a:lvl7pPr>
            <a:lvl8pPr marL="3657600" lvl="7" indent="-4191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◦"/>
              <a:defRPr sz="3000" i="1"/>
            </a:lvl8pPr>
            <a:lvl9pPr marL="4114800" lvl="8" indent="-41910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3000"/>
              <a:buChar char="◦"/>
              <a:defRPr sz="3000" i="1"/>
            </a:lvl9pPr>
          </a:lstStyle>
          <a:p/>
        </p:txBody>
      </p:sp>
      <p:sp>
        <p:nvSpPr>
          <p:cNvPr id="301" name="Google Shape;301;p45"/>
          <p:cNvSpPr txBox="1"/>
          <p:nvPr/>
        </p:nvSpPr>
        <p:spPr>
          <a:xfrm>
            <a:off x="3593400" y="8930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 panose="020B0604020202020204"/>
              <a:buNone/>
            </a:pPr>
            <a:r>
              <a:rPr lang="en-GB" sz="9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“</a:t>
            </a:r>
            <a:endParaRPr sz="9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2" name="Google Shape;302;p45"/>
          <p:cNvSpPr txBox="1"/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FFFFF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FFFFF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FFFFF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FFFFF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FFFFF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FFFFF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FFFFF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FFFFF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FFFFF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Yellow">
  <p:cSld name="BLANK_1_1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1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5" name="Google Shape;305;p51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6" name="Google Shape;306;p51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C4540">
              <a:alpha val="7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7" name="Google Shape;307;p51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8" name="Google Shape;308;p51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9" name="Google Shape;309;p51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0" name="Google Shape;310;p51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1" name="Google Shape;311;p51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2" name="Google Shape;312;p51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3" name="Google Shape;313;p51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4" name="Google Shape;314;p51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5" name="Google Shape;315;p51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6" name="Google Shape;316;p51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7" name="Google Shape;317;p51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318" name="Google Shape;318;p51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319" name="Google Shape;319;p5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0" name="Google Shape;320;p51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321" name="Google Shape;321;p51"/>
          <p:cNvGrpSpPr/>
          <p:nvPr/>
        </p:nvGrpSpPr>
        <p:grpSpPr>
          <a:xfrm>
            <a:off x="545621" y="382390"/>
            <a:ext cx="398658" cy="631920"/>
            <a:chOff x="6718575" y="2318625"/>
            <a:chExt cx="256950" cy="407375"/>
          </a:xfrm>
        </p:grpSpPr>
        <p:sp>
          <p:nvSpPr>
            <p:cNvPr id="322" name="Google Shape;322;p5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3" name="Google Shape;323;p5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4" name="Google Shape;324;p51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5" name="Google Shape;325;p51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6" name="Google Shape;326;p51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7" name="Google Shape;327;p51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8" name="Google Shape;328;p5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9" name="Google Shape;329;p5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330" name="Google Shape;330;p51"/>
          <p:cNvSpPr txBox="1"/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FFFFF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FFFFF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FFFFF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FFFFF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FFFFF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FFFFF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FFFFF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FFFFF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FFFFF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2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3" name="Google Shape;333;p52"/>
          <p:cNvSpPr/>
          <p:nvPr/>
        </p:nvSpPr>
        <p:spPr>
          <a:xfrm>
            <a:off x="794200" y="78224"/>
            <a:ext cx="141600" cy="1416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4" name="Google Shape;334;p52"/>
          <p:cNvSpPr/>
          <p:nvPr/>
        </p:nvSpPr>
        <p:spPr>
          <a:xfrm>
            <a:off x="-140400" y="150205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5" name="Google Shape;335;p52"/>
          <p:cNvSpPr/>
          <p:nvPr/>
        </p:nvSpPr>
        <p:spPr>
          <a:xfrm>
            <a:off x="8079301" y="377626"/>
            <a:ext cx="879300" cy="8793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6" name="Google Shape;336;p52"/>
          <p:cNvSpPr/>
          <p:nvPr/>
        </p:nvSpPr>
        <p:spPr>
          <a:xfrm>
            <a:off x="696550" y="917625"/>
            <a:ext cx="336900" cy="336900"/>
          </a:xfrm>
          <a:prstGeom prst="ellipse">
            <a:avLst/>
          </a:prstGeom>
          <a:solidFill>
            <a:srgbClr val="FC4540">
              <a:alpha val="7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7" name="Google Shape;337;p52"/>
          <p:cNvSpPr/>
          <p:nvPr/>
        </p:nvSpPr>
        <p:spPr>
          <a:xfrm>
            <a:off x="8924303" y="119381"/>
            <a:ext cx="292800" cy="2928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8" name="Google Shape;338;p52"/>
          <p:cNvSpPr/>
          <p:nvPr/>
        </p:nvSpPr>
        <p:spPr>
          <a:xfrm>
            <a:off x="7724347" y="767108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9" name="Google Shape;339;p52"/>
          <p:cNvSpPr/>
          <p:nvPr/>
        </p:nvSpPr>
        <p:spPr>
          <a:xfrm>
            <a:off x="8923937" y="451941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0" name="Google Shape;340;p52"/>
          <p:cNvSpPr/>
          <p:nvPr/>
        </p:nvSpPr>
        <p:spPr>
          <a:xfrm>
            <a:off x="528659" y="-124724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1" name="Google Shape;341;p52"/>
          <p:cNvSpPr/>
          <p:nvPr/>
        </p:nvSpPr>
        <p:spPr>
          <a:xfrm>
            <a:off x="8327788" y="626113"/>
            <a:ext cx="382244" cy="382244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342" name="Google Shape;342;p52"/>
          <p:cNvGrpSpPr/>
          <p:nvPr/>
        </p:nvGrpSpPr>
        <p:grpSpPr>
          <a:xfrm>
            <a:off x="154025" y="438904"/>
            <a:ext cx="508851" cy="478711"/>
            <a:chOff x="5972700" y="2330200"/>
            <a:chExt cx="411625" cy="387275"/>
          </a:xfrm>
        </p:grpSpPr>
        <p:sp>
          <p:nvSpPr>
            <p:cNvPr id="343" name="Google Shape;343;p5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4" name="Google Shape;344;p5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345" name="Google Shape;345;p52"/>
          <p:cNvSpPr txBox="1"/>
          <p:nvPr>
            <p:ph type="body" idx="1"/>
          </p:nvPr>
        </p:nvSpPr>
        <p:spPr>
          <a:xfrm>
            <a:off x="457200" y="41777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346" name="Google Shape;346;p52"/>
          <p:cNvSpPr/>
          <p:nvPr/>
        </p:nvSpPr>
        <p:spPr>
          <a:xfrm>
            <a:off x="7720375" y="103875"/>
            <a:ext cx="626400" cy="626400"/>
          </a:xfrm>
          <a:prstGeom prst="ellipse">
            <a:avLst/>
          </a:prstGeom>
          <a:solidFill>
            <a:srgbClr val="FFB600">
              <a:alpha val="7882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347" name="Google Shape;347;p52"/>
          <p:cNvGrpSpPr/>
          <p:nvPr/>
        </p:nvGrpSpPr>
        <p:grpSpPr>
          <a:xfrm>
            <a:off x="7915421" y="229147"/>
            <a:ext cx="236882" cy="375437"/>
            <a:chOff x="6718575" y="2318625"/>
            <a:chExt cx="256950" cy="407375"/>
          </a:xfrm>
        </p:grpSpPr>
        <p:sp>
          <p:nvSpPr>
            <p:cNvPr id="348" name="Google Shape;348;p5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9" name="Google Shape;349;p5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0" name="Google Shape;350;p5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1" name="Google Shape;351;p5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2" name="Google Shape;352;p5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3" name="Google Shape;353;p5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4" name="Google Shape;354;p5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5" name="Google Shape;355;p5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356" name="Google Shape;356;p52"/>
          <p:cNvSpPr txBox="1"/>
          <p:nvPr>
            <p:ph type="sldNum" idx="12"/>
          </p:nvPr>
        </p:nvSpPr>
        <p:spPr>
          <a:xfrm>
            <a:off x="8117984" y="430368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3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59" name="Google Shape;359;p53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60" name="Google Shape;360;p53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>
              <a:alpha val="7882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61" name="Google Shape;361;p53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62" name="Google Shape;362;p53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63" name="Google Shape;363;p53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64" name="Google Shape;364;p53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65" name="Google Shape;365;p53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66" name="Google Shape;366;p53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67" name="Google Shape;367;p53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68" name="Google Shape;368;p53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69" name="Google Shape;369;p53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0" name="Google Shape;370;p53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1" name="Google Shape;371;p53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372" name="Google Shape;372;p53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373" name="Google Shape;373;p53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4" name="Google Shape;374;p5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375" name="Google Shape;375;p53"/>
          <p:cNvGrpSpPr/>
          <p:nvPr/>
        </p:nvGrpSpPr>
        <p:grpSpPr>
          <a:xfrm>
            <a:off x="545621" y="382390"/>
            <a:ext cx="398658" cy="631920"/>
            <a:chOff x="6718575" y="2318625"/>
            <a:chExt cx="256950" cy="407375"/>
          </a:xfrm>
        </p:grpSpPr>
        <p:sp>
          <p:nvSpPr>
            <p:cNvPr id="376" name="Google Shape;376;p5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7" name="Google Shape;377;p5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8" name="Google Shape;378;p5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9" name="Google Shape;379;p5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80" name="Google Shape;380;p5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81" name="Google Shape;381;p5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82" name="Google Shape;382;p5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83" name="Google Shape;383;p5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384" name="Google Shape;384;p53"/>
          <p:cNvSpPr txBox="1"/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Magenta">
  <p:cSld name="BLANK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3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" name="Google Shape;39;p43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" name="Google Shape;40;p43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" name="Google Shape;41;p43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" name="Google Shape;42;p43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" name="Google Shape;43;p43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4" name="Google Shape;44;p43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5" name="Google Shape;45;p43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6" name="Google Shape;46;p43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7" name="Google Shape;47;p43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" name="Google Shape;48;p43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9" name="Google Shape;49;p43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" name="Google Shape;50;p43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C40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51" name="Google Shape;51;p43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52" name="Google Shape;52;p43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3" name="Google Shape;53;p4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54" name="Google Shape;54;p43"/>
          <p:cNvGrpSpPr/>
          <p:nvPr/>
        </p:nvGrpSpPr>
        <p:grpSpPr>
          <a:xfrm>
            <a:off x="545621" y="382390"/>
            <a:ext cx="398658" cy="631920"/>
            <a:chOff x="6718575" y="2318625"/>
            <a:chExt cx="256950" cy="407375"/>
          </a:xfrm>
        </p:grpSpPr>
        <p:sp>
          <p:nvSpPr>
            <p:cNvPr id="55" name="Google Shape;55;p4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6" name="Google Shape;56;p4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7" name="Google Shape;57;p4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8" name="Google Shape;58;p4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9" name="Google Shape;59;p4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0" name="Google Shape;60;p4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1" name="Google Shape;61;p4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2" name="Google Shape;62;p4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63" name="Google Shape;63;p43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4" name="Google Shape;64;p43"/>
          <p:cNvSpPr txBox="1"/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FFFFF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FFFFF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FFFFF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FFFFF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FFFFF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FFFFF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FFFFF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FFFFF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FFFFF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+ 2 columns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2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7" name="Google Shape;67;p42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8" name="Google Shape;68;p42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882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9" name="Google Shape;69;p42"/>
          <p:cNvSpPr/>
          <p:nvPr/>
        </p:nvSpPr>
        <p:spPr>
          <a:xfrm>
            <a:off x="1704597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" name="Google Shape;70;p42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" name="Google Shape;71;p42"/>
          <p:cNvSpPr/>
          <p:nvPr/>
        </p:nvSpPr>
        <p:spPr>
          <a:xfrm>
            <a:off x="1522903" y="3162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" name="Google Shape;72;p42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" name="Google Shape;73;p42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" name="Google Shape;74;p42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" name="Google Shape;75;p42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6" name="Google Shape;76;p42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7" name="Google Shape;77;p42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8" name="Google Shape;78;p42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9" name="Google Shape;79;p42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80" name="Google Shape;80;p42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81" name="Google Shape;81;p4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2" name="Google Shape;82;p4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83" name="Google Shape;83;p42"/>
          <p:cNvGrpSpPr/>
          <p:nvPr/>
        </p:nvGrpSpPr>
        <p:grpSpPr>
          <a:xfrm>
            <a:off x="2139871" y="482540"/>
            <a:ext cx="398658" cy="631920"/>
            <a:chOff x="6718575" y="2318625"/>
            <a:chExt cx="256950" cy="407375"/>
          </a:xfrm>
        </p:grpSpPr>
        <p:sp>
          <p:nvSpPr>
            <p:cNvPr id="84" name="Google Shape;84;p4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5" name="Google Shape;85;p4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6" name="Google Shape;86;p4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7" name="Google Shape;87;p4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8" name="Google Shape;88;p4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9" name="Google Shape;89;p4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0" name="Google Shape;90;p4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1" name="Google Shape;91;p4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92" name="Google Shape;92;p42"/>
          <p:cNvSpPr txBox="1"/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93" name="Google Shape;93;p42"/>
          <p:cNvSpPr txBox="1"/>
          <p:nvPr>
            <p:ph type="body" idx="1"/>
          </p:nvPr>
        </p:nvSpPr>
        <p:spPr>
          <a:xfrm>
            <a:off x="2830925" y="1200150"/>
            <a:ext cx="2516400" cy="31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/>
        </p:txBody>
      </p:sp>
      <p:sp>
        <p:nvSpPr>
          <p:cNvPr id="94" name="Google Shape;94;p42"/>
          <p:cNvSpPr txBox="1"/>
          <p:nvPr>
            <p:ph type="body" idx="2"/>
          </p:nvPr>
        </p:nvSpPr>
        <p:spPr>
          <a:xfrm>
            <a:off x="5651044" y="1200150"/>
            <a:ext cx="2671500" cy="31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/>
        </p:txBody>
      </p:sp>
      <p:sp>
        <p:nvSpPr>
          <p:cNvPr id="95" name="Google Shape;95;p42"/>
          <p:cNvSpPr txBox="1"/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4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8" name="Google Shape;98;p44"/>
          <p:cNvSpPr/>
          <p:nvPr/>
        </p:nvSpPr>
        <p:spPr>
          <a:xfrm>
            <a:off x="2630450" y="630150"/>
            <a:ext cx="3883200" cy="388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9" name="Google Shape;99;p44"/>
          <p:cNvSpPr/>
          <p:nvPr/>
        </p:nvSpPr>
        <p:spPr>
          <a:xfrm>
            <a:off x="5430350" y="228600"/>
            <a:ext cx="1388100" cy="1388100"/>
          </a:xfrm>
          <a:prstGeom prst="ellipse">
            <a:avLst/>
          </a:prstGeom>
          <a:solidFill>
            <a:srgbClr val="FFB600">
              <a:alpha val="7882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0" name="Google Shape;100;p44"/>
          <p:cNvSpPr/>
          <p:nvPr/>
        </p:nvSpPr>
        <p:spPr>
          <a:xfrm>
            <a:off x="5908250" y="4660825"/>
            <a:ext cx="605400" cy="6054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1" name="Google Shape;101;p44"/>
          <p:cNvSpPr/>
          <p:nvPr/>
        </p:nvSpPr>
        <p:spPr>
          <a:xfrm>
            <a:off x="2706650" y="3872629"/>
            <a:ext cx="1097700" cy="1097700"/>
          </a:xfrm>
          <a:prstGeom prst="ellipse">
            <a:avLst/>
          </a:prstGeom>
          <a:solidFill>
            <a:srgbClr val="FC4540">
              <a:alpha val="7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2" name="Google Shape;102;p44"/>
          <p:cNvSpPr/>
          <p:nvPr/>
        </p:nvSpPr>
        <p:spPr>
          <a:xfrm>
            <a:off x="2081694" y="771271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3" name="Google Shape;103;p44"/>
          <p:cNvSpPr/>
          <p:nvPr/>
        </p:nvSpPr>
        <p:spPr>
          <a:xfrm>
            <a:off x="6513651" y="1616690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44"/>
          <p:cNvSpPr/>
          <p:nvPr/>
        </p:nvSpPr>
        <p:spPr>
          <a:xfrm>
            <a:off x="2420476" y="3612044"/>
            <a:ext cx="336900" cy="336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44"/>
          <p:cNvSpPr/>
          <p:nvPr/>
        </p:nvSpPr>
        <p:spPr>
          <a:xfrm>
            <a:off x="2362484" y="1670133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6" name="Google Shape;106;p44"/>
          <p:cNvSpPr/>
          <p:nvPr/>
        </p:nvSpPr>
        <p:spPr>
          <a:xfrm>
            <a:off x="6818461" y="1338692"/>
            <a:ext cx="93900" cy="93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7" name="Google Shape;107;p44"/>
          <p:cNvSpPr/>
          <p:nvPr/>
        </p:nvSpPr>
        <p:spPr>
          <a:xfrm>
            <a:off x="6163989" y="4374525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8" name="Google Shape;108;p44"/>
          <p:cNvSpPr/>
          <p:nvPr/>
        </p:nvSpPr>
        <p:spPr>
          <a:xfrm>
            <a:off x="2300611" y="99019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09" name="Google Shape;109;p44"/>
          <p:cNvGrpSpPr/>
          <p:nvPr/>
        </p:nvGrpSpPr>
        <p:grpSpPr>
          <a:xfrm>
            <a:off x="3001075" y="4182123"/>
            <a:ext cx="508851" cy="478711"/>
            <a:chOff x="5972700" y="2330200"/>
            <a:chExt cx="411625" cy="387275"/>
          </a:xfrm>
        </p:grpSpPr>
        <p:sp>
          <p:nvSpPr>
            <p:cNvPr id="110" name="Google Shape;110;p4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" name="Google Shape;111;p4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12" name="Google Shape;112;p44"/>
          <p:cNvGrpSpPr/>
          <p:nvPr/>
        </p:nvGrpSpPr>
        <p:grpSpPr>
          <a:xfrm>
            <a:off x="5861768" y="506559"/>
            <a:ext cx="524975" cy="832145"/>
            <a:chOff x="6718575" y="2318625"/>
            <a:chExt cx="256950" cy="407375"/>
          </a:xfrm>
        </p:grpSpPr>
        <p:sp>
          <p:nvSpPr>
            <p:cNvPr id="113" name="Google Shape;113;p4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4" name="Google Shape;114;p4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5" name="Google Shape;115;p4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6" name="Google Shape;116;p4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7" name="Google Shape;117;p4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8" name="Google Shape;118;p4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9" name="Google Shape;119;p4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0" name="Google Shape;120;p44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21" name="Google Shape;121;p44"/>
          <p:cNvSpPr/>
          <p:nvPr/>
        </p:nvSpPr>
        <p:spPr>
          <a:xfrm>
            <a:off x="2757247" y="861970"/>
            <a:ext cx="300900" cy="300900"/>
          </a:xfrm>
          <a:prstGeom prst="ellipse">
            <a:avLst/>
          </a:prstGeom>
          <a:solidFill>
            <a:srgbClr val="FC4540">
              <a:alpha val="7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2" name="Google Shape;122;p44"/>
          <p:cNvSpPr/>
          <p:nvPr/>
        </p:nvSpPr>
        <p:spPr>
          <a:xfrm>
            <a:off x="3509928" y="4757335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3" name="Google Shape;123;p44"/>
          <p:cNvSpPr/>
          <p:nvPr/>
        </p:nvSpPr>
        <p:spPr>
          <a:xfrm>
            <a:off x="5494851" y="4374527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4" name="Google Shape;124;p44"/>
          <p:cNvSpPr txBox="1"/>
          <p:nvPr>
            <p:ph type="ctrTitle"/>
          </p:nvPr>
        </p:nvSpPr>
        <p:spPr>
          <a:xfrm>
            <a:off x="2886100" y="1888150"/>
            <a:ext cx="3371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5" name="Google Shape;125;p44"/>
          <p:cNvSpPr txBox="1"/>
          <p:nvPr>
            <p:ph type="subTitle" idx="1"/>
          </p:nvPr>
        </p:nvSpPr>
        <p:spPr>
          <a:xfrm>
            <a:off x="2886100" y="2916252"/>
            <a:ext cx="33717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+ 1 column">
  <p:cSld name="TITLE_AND_BODY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6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8" name="Google Shape;128;p46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9" name="Google Shape;129;p46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882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0" name="Google Shape;130;p46"/>
          <p:cNvSpPr/>
          <p:nvPr/>
        </p:nvSpPr>
        <p:spPr>
          <a:xfrm>
            <a:off x="1704597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1" name="Google Shape;131;p46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2" name="Google Shape;132;p46"/>
          <p:cNvSpPr/>
          <p:nvPr/>
        </p:nvSpPr>
        <p:spPr>
          <a:xfrm>
            <a:off x="1522903" y="3162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3" name="Google Shape;133;p46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4" name="Google Shape;134;p46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5" name="Google Shape;135;p46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6" name="Google Shape;136;p46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7" name="Google Shape;137;p46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8" name="Google Shape;138;p46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9" name="Google Shape;139;p46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0" name="Google Shape;140;p46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41" name="Google Shape;141;p46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142" name="Google Shape;142;p46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3" name="Google Shape;143;p4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44" name="Google Shape;144;p46"/>
          <p:cNvGrpSpPr/>
          <p:nvPr/>
        </p:nvGrpSpPr>
        <p:grpSpPr>
          <a:xfrm>
            <a:off x="2139871" y="482540"/>
            <a:ext cx="398658" cy="631920"/>
            <a:chOff x="6718575" y="2318625"/>
            <a:chExt cx="256950" cy="407375"/>
          </a:xfrm>
        </p:grpSpPr>
        <p:sp>
          <p:nvSpPr>
            <p:cNvPr id="145" name="Google Shape;145;p4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6" name="Google Shape;146;p4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7" name="Google Shape;147;p4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8" name="Google Shape;148;p4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9" name="Google Shape;149;p46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0" name="Google Shape;150;p4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1" name="Google Shape;151;p4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2" name="Google Shape;152;p46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53" name="Google Shape;153;p46"/>
          <p:cNvSpPr txBox="1"/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54" name="Google Shape;154;p46"/>
          <p:cNvSpPr txBox="1"/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1pPr>
            <a:lvl2pPr marL="914400" lvl="1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2pPr>
            <a:lvl3pPr marL="1371600" lvl="2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3pPr>
            <a:lvl4pPr marL="1828800" lvl="3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4pPr>
            <a:lvl5pPr marL="2286000" lvl="4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5pPr>
            <a:lvl6pPr marL="2743200" lvl="5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6pPr>
            <a:lvl7pPr marL="3200400" lvl="6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7pPr>
            <a:lvl8pPr marL="3657600" lvl="7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8pPr>
            <a:lvl9pPr marL="4114800" lvl="8" indent="-3556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◦"/>
              <a:defRPr/>
            </a:lvl9pPr>
          </a:lstStyle>
          <a:p/>
        </p:txBody>
      </p:sp>
      <p:sp>
        <p:nvSpPr>
          <p:cNvPr id="155" name="Google Shape;155;p46"/>
          <p:cNvSpPr txBox="1"/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Aqua">
  <p:cSld name="BLANK_1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7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8" name="Google Shape;158;p47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9" name="Google Shape;159;p47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0" name="Google Shape;160;p47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" name="Google Shape;161;p47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FC4540">
              <a:alpha val="7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" name="Google Shape;162;p47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" name="Google Shape;163;p47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" name="Google Shape;164;p47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47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" name="Google Shape;166;p47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7" name="Google Shape;167;p47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8" name="Google Shape;168;p47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9" name="Google Shape;169;p47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0" name="Google Shape;170;p47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71" name="Google Shape;171;p47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172" name="Google Shape;172;p47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3" name="Google Shape;173;p47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74" name="Google Shape;174;p47"/>
          <p:cNvGrpSpPr/>
          <p:nvPr/>
        </p:nvGrpSpPr>
        <p:grpSpPr>
          <a:xfrm>
            <a:off x="545621" y="382390"/>
            <a:ext cx="398658" cy="631920"/>
            <a:chOff x="6718575" y="2318625"/>
            <a:chExt cx="256950" cy="407375"/>
          </a:xfrm>
        </p:grpSpPr>
        <p:sp>
          <p:nvSpPr>
            <p:cNvPr id="175" name="Google Shape;175;p4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6" name="Google Shape;176;p4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7" name="Google Shape;177;p4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8" name="Google Shape;178;p4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9" name="Google Shape;179;p4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0" name="Google Shape;180;p4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1" name="Google Shape;181;p4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2" name="Google Shape;182;p4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83" name="Google Shape;183;p47"/>
          <p:cNvSpPr txBox="1"/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FFFFF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FFFFF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FFFFF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FFFFF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FFFFF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FFFFF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FFFFF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FFFFF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FFFFF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8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6" name="Google Shape;186;p48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7" name="Google Shape;187;p48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882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48"/>
          <p:cNvSpPr/>
          <p:nvPr/>
        </p:nvSpPr>
        <p:spPr>
          <a:xfrm>
            <a:off x="1704597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9" name="Google Shape;189;p48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0" name="Google Shape;190;p48"/>
          <p:cNvSpPr/>
          <p:nvPr/>
        </p:nvSpPr>
        <p:spPr>
          <a:xfrm>
            <a:off x="1522903" y="3162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1" name="Google Shape;191;p48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2" name="Google Shape;192;p48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3" name="Google Shape;193;p48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4" name="Google Shape;194;p48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5" name="Google Shape;195;p48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48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7" name="Google Shape;197;p48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8" name="Google Shape;198;p48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99" name="Google Shape;199;p48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200" name="Google Shape;200;p48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1" name="Google Shape;201;p48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202" name="Google Shape;202;p48"/>
          <p:cNvGrpSpPr/>
          <p:nvPr/>
        </p:nvGrpSpPr>
        <p:grpSpPr>
          <a:xfrm>
            <a:off x="2139871" y="482540"/>
            <a:ext cx="398658" cy="631920"/>
            <a:chOff x="6718575" y="2318625"/>
            <a:chExt cx="256950" cy="407375"/>
          </a:xfrm>
        </p:grpSpPr>
        <p:sp>
          <p:nvSpPr>
            <p:cNvPr id="203" name="Google Shape;203;p4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4" name="Google Shape;204;p4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5" name="Google Shape;205;p4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6" name="Google Shape;206;p4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7" name="Google Shape;207;p4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8" name="Google Shape;208;p4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9" name="Google Shape;209;p4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0" name="Google Shape;210;p4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11" name="Google Shape;211;p48"/>
          <p:cNvSpPr txBox="1"/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12" name="Google Shape;212;p48"/>
          <p:cNvSpPr txBox="1"/>
          <p:nvPr>
            <p:ph type="body" idx="1"/>
          </p:nvPr>
        </p:nvSpPr>
        <p:spPr>
          <a:xfrm>
            <a:off x="2683000" y="1428750"/>
            <a:ext cx="1858800" cy="27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1pPr>
            <a:lvl2pPr marL="914400" lvl="1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2pPr>
            <a:lvl3pPr marL="1371600" lvl="2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3pPr>
            <a:lvl4pPr marL="1828800" lvl="3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4pPr>
            <a:lvl5pPr marL="2286000" lvl="4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5pPr>
            <a:lvl6pPr marL="2743200" lvl="5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6pPr>
            <a:lvl7pPr marL="3200400" lvl="6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7pPr>
            <a:lvl8pPr marL="3657600" lvl="7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8pPr>
            <a:lvl9pPr marL="4114800" lvl="8" indent="-31115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300"/>
              <a:buChar char="◦"/>
              <a:defRPr sz="1300"/>
            </a:lvl9pPr>
          </a:lstStyle>
          <a:p/>
        </p:txBody>
      </p:sp>
      <p:sp>
        <p:nvSpPr>
          <p:cNvPr id="213" name="Google Shape;213;p48"/>
          <p:cNvSpPr txBox="1"/>
          <p:nvPr>
            <p:ph type="body" idx="2"/>
          </p:nvPr>
        </p:nvSpPr>
        <p:spPr>
          <a:xfrm>
            <a:off x="4637114" y="1428750"/>
            <a:ext cx="1858800" cy="27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1pPr>
            <a:lvl2pPr marL="914400" lvl="1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2pPr>
            <a:lvl3pPr marL="1371600" lvl="2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3pPr>
            <a:lvl4pPr marL="1828800" lvl="3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4pPr>
            <a:lvl5pPr marL="2286000" lvl="4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5pPr>
            <a:lvl6pPr marL="2743200" lvl="5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6pPr>
            <a:lvl7pPr marL="3200400" lvl="6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7pPr>
            <a:lvl8pPr marL="3657600" lvl="7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8pPr>
            <a:lvl9pPr marL="4114800" lvl="8" indent="-31115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300"/>
              <a:buChar char="◦"/>
              <a:defRPr sz="1300"/>
            </a:lvl9pPr>
          </a:lstStyle>
          <a:p/>
        </p:txBody>
      </p:sp>
      <p:sp>
        <p:nvSpPr>
          <p:cNvPr id="214" name="Google Shape;214;p48"/>
          <p:cNvSpPr txBox="1"/>
          <p:nvPr>
            <p:ph type="body" idx="3"/>
          </p:nvPr>
        </p:nvSpPr>
        <p:spPr>
          <a:xfrm>
            <a:off x="6591228" y="1428750"/>
            <a:ext cx="1858800" cy="27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1pPr>
            <a:lvl2pPr marL="914400" lvl="1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2pPr>
            <a:lvl3pPr marL="1371600" lvl="2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3pPr>
            <a:lvl4pPr marL="1828800" lvl="3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4pPr>
            <a:lvl5pPr marL="2286000" lvl="4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5pPr>
            <a:lvl6pPr marL="2743200" lvl="5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6pPr>
            <a:lvl7pPr marL="3200400" lvl="6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7pPr>
            <a:lvl8pPr marL="3657600" lvl="7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8pPr>
            <a:lvl9pPr marL="4114800" lvl="8" indent="-31115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300"/>
              <a:buChar char="◦"/>
              <a:defRPr sz="1300"/>
            </a:lvl9pPr>
          </a:lstStyle>
          <a:p/>
        </p:txBody>
      </p:sp>
      <p:sp>
        <p:nvSpPr>
          <p:cNvPr id="215" name="Google Shape;215;p48"/>
          <p:cNvSpPr txBox="1"/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0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8" name="Google Shape;218;p50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9" name="Google Shape;219;p50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882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0" name="Google Shape;220;p50"/>
          <p:cNvSpPr/>
          <p:nvPr/>
        </p:nvSpPr>
        <p:spPr>
          <a:xfrm>
            <a:off x="1704597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1" name="Google Shape;221;p50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2" name="Google Shape;222;p50"/>
          <p:cNvSpPr/>
          <p:nvPr/>
        </p:nvSpPr>
        <p:spPr>
          <a:xfrm>
            <a:off x="1522903" y="3162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3" name="Google Shape;223;p50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4" name="Google Shape;224;p50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5" name="Google Shape;225;p50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6" name="Google Shape;226;p50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7" name="Google Shape;227;p50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8" name="Google Shape;228;p50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9" name="Google Shape;229;p50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0" name="Google Shape;230;p50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31" name="Google Shape;231;p50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232" name="Google Shape;232;p5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3" name="Google Shape;233;p5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234" name="Google Shape;234;p50"/>
          <p:cNvGrpSpPr/>
          <p:nvPr/>
        </p:nvGrpSpPr>
        <p:grpSpPr>
          <a:xfrm>
            <a:off x="2139871" y="482540"/>
            <a:ext cx="398658" cy="631920"/>
            <a:chOff x="6718575" y="2318625"/>
            <a:chExt cx="256950" cy="407375"/>
          </a:xfrm>
        </p:grpSpPr>
        <p:sp>
          <p:nvSpPr>
            <p:cNvPr id="235" name="Google Shape;235;p5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6" name="Google Shape;236;p50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7" name="Google Shape;237;p50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8" name="Google Shape;238;p50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9" name="Google Shape;239;p5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0" name="Google Shape;240;p5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1" name="Google Shape;241;p5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2" name="Google Shape;242;p5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43" name="Google Shape;243;p50"/>
          <p:cNvSpPr txBox="1"/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44" name="Google Shape;244;p50"/>
          <p:cNvSpPr txBox="1"/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2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9"/>
          <p:cNvSpPr/>
          <p:nvPr/>
        </p:nvSpPr>
        <p:spPr>
          <a:xfrm>
            <a:off x="0" y="0"/>
            <a:ext cx="9144000" cy="5157300"/>
          </a:xfrm>
          <a:prstGeom prst="frame">
            <a:avLst>
              <a:gd name="adj1" fmla="val 792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7" name="Google Shape;247;p49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8" name="Google Shape;248;p49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>
              <a:alpha val="7882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9" name="Google Shape;249;p49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0" name="Google Shape;250;p49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1" name="Google Shape;251;p49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2" name="Google Shape;252;p49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3" name="Google Shape;253;p49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4" name="Google Shape;254;p49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5" name="Google Shape;255;p49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6" name="Google Shape;256;p49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7" name="Google Shape;257;p49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8" name="Google Shape;258;p49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9" name="Google Shape;259;p49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60" name="Google Shape;260;p49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261" name="Google Shape;261;p49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2" name="Google Shape;262;p49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263" name="Google Shape;263;p49"/>
          <p:cNvGrpSpPr/>
          <p:nvPr/>
        </p:nvGrpSpPr>
        <p:grpSpPr>
          <a:xfrm>
            <a:off x="545621" y="382390"/>
            <a:ext cx="398658" cy="631920"/>
            <a:chOff x="6718575" y="2318625"/>
            <a:chExt cx="256950" cy="407375"/>
          </a:xfrm>
        </p:grpSpPr>
        <p:sp>
          <p:nvSpPr>
            <p:cNvPr id="264" name="Google Shape;264;p49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5" name="Google Shape;265;p49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6" name="Google Shape;266;p49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7" name="Google Shape;267;p4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8" name="Google Shape;268;p4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9" name="Google Shape;269;p4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0" name="Google Shape;270;p4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1" name="Google Shape;271;p49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72" name="Google Shape;272;p49"/>
          <p:cNvSpPr txBox="1"/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0"/>
          <p:cNvSpPr txBox="1"/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 Light" panose="020F0502020204030203"/>
              <a:buChar char="○"/>
              <a:defRPr sz="2000" b="0" i="0" u="none" strike="noStrike" cap="none">
                <a:solidFill>
                  <a:schemeClr val="dk1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 Light" panose="020F0502020204030203"/>
              <a:buChar char="◦"/>
              <a:defRPr sz="2000" b="0" i="0" u="none" strike="noStrike" cap="none">
                <a:solidFill>
                  <a:schemeClr val="dk1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 Light" panose="020F0502020204030203"/>
              <a:buChar char="◦"/>
              <a:defRPr sz="2000" b="0" i="0" u="none" strike="noStrike" cap="none">
                <a:solidFill>
                  <a:schemeClr val="dk1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 panose="020F0502020204030203"/>
              <a:buChar char="◦"/>
              <a:defRPr sz="2000" b="0" i="0" u="none" strike="noStrike" cap="none">
                <a:solidFill>
                  <a:schemeClr val="dk1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 panose="020F0502020204030203"/>
              <a:buChar char="◦"/>
              <a:defRPr sz="2000" b="0" i="0" u="none" strike="noStrike" cap="none">
                <a:solidFill>
                  <a:schemeClr val="dk1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 panose="020F0502020204030203"/>
              <a:buChar char="◦"/>
              <a:defRPr sz="2000" b="0" i="0" u="none" strike="noStrike" cap="none">
                <a:solidFill>
                  <a:schemeClr val="dk1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 panose="020F0502020204030203"/>
              <a:buChar char="◦"/>
              <a:defRPr sz="2000" b="0" i="0" u="none" strike="noStrike" cap="none">
                <a:solidFill>
                  <a:schemeClr val="dk1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 panose="020F0502020204030203"/>
              <a:buChar char="◦"/>
              <a:defRPr sz="2000" b="0" i="0" u="none" strike="noStrike" cap="none">
                <a:solidFill>
                  <a:schemeClr val="dk1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Lato Light" panose="020F0502020204030203"/>
              <a:buChar char="◦"/>
              <a:defRPr sz="2000" b="0" i="0" u="none" strike="noStrike" cap="none">
                <a:solidFill>
                  <a:schemeClr val="dk1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9pPr>
          </a:lstStyle>
          <a:p/>
        </p:txBody>
      </p:sp>
      <p:sp>
        <p:nvSpPr>
          <p:cNvPr id="7" name="Google Shape;7;p40"/>
          <p:cNvSpPr txBox="1"/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Light"/>
              <a:buNone/>
              <a:defRPr sz="2000" b="0" i="0" u="none" strike="noStrike" cap="none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Light"/>
              <a:buNone/>
              <a:defRPr sz="2000" b="0" i="0" u="none" strike="noStrike" cap="none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Light"/>
              <a:buNone/>
              <a:defRPr sz="2000" b="0" i="0" u="none" strike="noStrike" cap="none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Light"/>
              <a:buNone/>
              <a:defRPr sz="2000" b="0" i="0" u="none" strike="noStrike" cap="none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Light"/>
              <a:buNone/>
              <a:defRPr sz="2000" b="0" i="0" u="none" strike="noStrike" cap="none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Light"/>
              <a:buNone/>
              <a:defRPr sz="2000" b="0" i="0" u="none" strike="noStrike" cap="none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Light"/>
              <a:buNone/>
              <a:defRPr sz="2000" b="0" i="0" u="none" strike="noStrike" cap="none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Light"/>
              <a:buNone/>
              <a:defRPr sz="2000" b="0" i="0" u="none" strike="noStrike" cap="none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Light"/>
              <a:buNone/>
              <a:defRPr sz="2000" b="0" i="0" u="none" strike="noStrike" cap="none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8" name="Google Shape;8;p40"/>
          <p:cNvSpPr txBox="1"/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"/>
          <p:cNvSpPr txBox="1"/>
          <p:nvPr>
            <p:ph type="ctrTitle"/>
          </p:nvPr>
        </p:nvSpPr>
        <p:spPr>
          <a:xfrm>
            <a:off x="-113925" y="1013900"/>
            <a:ext cx="78249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7200"/>
          </a:p>
          <a:p>
            <a:pPr marL="18288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GB" sz="7300">
                <a:latin typeface="Nunito SemiBold"/>
                <a:ea typeface="Nunito SemiBold"/>
                <a:cs typeface="Nunito SemiBold"/>
                <a:sym typeface="Nunito SemiBold"/>
              </a:rPr>
              <a:t>Quản lý quán Coffee</a:t>
            </a:r>
            <a:endParaRPr sz="73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72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8"/>
          <p:cNvSpPr txBox="1"/>
          <p:nvPr>
            <p:ph type="body" idx="1"/>
          </p:nvPr>
        </p:nvSpPr>
        <p:spPr>
          <a:xfrm>
            <a:off x="2728175" y="817050"/>
            <a:ext cx="5938500" cy="3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 Medium"/>
              <a:buChar char="-"/>
            </a:pPr>
            <a:r>
              <a:rPr lang="en-GB">
                <a:solidFill>
                  <a:srgbClr val="000000"/>
                </a:solidFill>
                <a:latin typeface="Nunito Medium"/>
                <a:ea typeface="Nunito Medium"/>
                <a:cs typeface="Nunito Medium"/>
                <a:sym typeface="Nunito Medium"/>
              </a:rPr>
              <a:t>TaiKhoan (</a:t>
            </a:r>
            <a:r>
              <a:rPr lang="en-GB" u="sng">
                <a:solidFill>
                  <a:srgbClr val="000000"/>
                </a:solidFill>
                <a:latin typeface="Nunito Medium"/>
                <a:ea typeface="Nunito Medium"/>
                <a:cs typeface="Nunito Medium"/>
                <a:sym typeface="Nunito Medium"/>
              </a:rPr>
              <a:t>TenTaiKhoan</a:t>
            </a:r>
            <a:r>
              <a:rPr lang="en-GB">
                <a:solidFill>
                  <a:srgbClr val="000000"/>
                </a:solidFill>
                <a:latin typeface="Nunito Medium"/>
                <a:ea typeface="Nunito Medium"/>
                <a:cs typeface="Nunito Medium"/>
                <a:sym typeface="Nunito Medium"/>
              </a:rPr>
              <a:t>, MatKhau, Quyen).</a:t>
            </a:r>
            <a:endParaRPr>
              <a:solidFill>
                <a:srgbClr val="0000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 Medium"/>
              <a:buChar char="-"/>
            </a:pPr>
            <a:r>
              <a:rPr lang="en-GB">
                <a:solidFill>
                  <a:srgbClr val="000000"/>
                </a:solidFill>
                <a:latin typeface="Nunito Medium"/>
                <a:ea typeface="Nunito Medium"/>
                <a:cs typeface="Nunito Medium"/>
                <a:sym typeface="Nunito Medium"/>
              </a:rPr>
              <a:t>NhanVien(</a:t>
            </a:r>
            <a:r>
              <a:rPr lang="en-GB" u="sng">
                <a:solidFill>
                  <a:srgbClr val="000000"/>
                </a:solidFill>
                <a:latin typeface="Nunito Medium"/>
                <a:ea typeface="Nunito Medium"/>
                <a:cs typeface="Nunito Medium"/>
                <a:sym typeface="Nunito Medium"/>
              </a:rPr>
              <a:t>MaNV</a:t>
            </a:r>
            <a:r>
              <a:rPr lang="en-GB">
                <a:solidFill>
                  <a:srgbClr val="000000"/>
                </a:solidFill>
                <a:latin typeface="Nunito Medium"/>
                <a:ea typeface="Nunito Medium"/>
                <a:cs typeface="Nunito Medium"/>
                <a:sym typeface="Nunito Medium"/>
              </a:rPr>
              <a:t>, HoTen, DiaChi, SDT, NgayVaoLam, SoNgayLam, GioiTinh, NgaySinh, ChucVu).</a:t>
            </a:r>
            <a:endParaRPr>
              <a:solidFill>
                <a:srgbClr val="0000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 Medium"/>
              <a:buChar char="-"/>
            </a:pPr>
            <a:r>
              <a:rPr lang="en-GB">
                <a:solidFill>
                  <a:srgbClr val="000000"/>
                </a:solidFill>
                <a:latin typeface="Nunito Medium"/>
                <a:ea typeface="Nunito Medium"/>
                <a:cs typeface="Nunito Medium"/>
                <a:sym typeface="Nunito Medium"/>
              </a:rPr>
              <a:t>CaLamViec (</a:t>
            </a:r>
            <a:r>
              <a:rPr lang="en-GB" u="sng">
                <a:solidFill>
                  <a:srgbClr val="000000"/>
                </a:solidFill>
                <a:latin typeface="Nunito Medium"/>
                <a:ea typeface="Nunito Medium"/>
                <a:cs typeface="Nunito Medium"/>
                <a:sym typeface="Nunito Medium"/>
              </a:rPr>
              <a:t>MaCa, MaNV, Ca</a:t>
            </a:r>
            <a:r>
              <a:rPr lang="en-GB">
                <a:solidFill>
                  <a:srgbClr val="000000"/>
                </a:solidFill>
                <a:latin typeface="Nunito Medium"/>
                <a:ea typeface="Nunito Medium"/>
                <a:cs typeface="Nunito Medium"/>
                <a:sym typeface="Nunito Medium"/>
              </a:rPr>
              <a:t>).</a:t>
            </a:r>
            <a:endParaRPr>
              <a:solidFill>
                <a:srgbClr val="0000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 Medium"/>
              <a:buChar char="-"/>
            </a:pPr>
            <a:r>
              <a:rPr lang="en-GB">
                <a:solidFill>
                  <a:srgbClr val="000000"/>
                </a:solidFill>
                <a:latin typeface="Nunito Medium"/>
                <a:ea typeface="Nunito Medium"/>
                <a:cs typeface="Nunito Medium"/>
                <a:sym typeface="Nunito Medium"/>
              </a:rPr>
              <a:t>Ban (</a:t>
            </a:r>
            <a:r>
              <a:rPr lang="en-GB" u="sng">
                <a:solidFill>
                  <a:srgbClr val="000000"/>
                </a:solidFill>
                <a:latin typeface="Nunito Medium"/>
                <a:ea typeface="Nunito Medium"/>
                <a:cs typeface="Nunito Medium"/>
                <a:sym typeface="Nunito Medium"/>
              </a:rPr>
              <a:t>MaBan</a:t>
            </a:r>
            <a:r>
              <a:rPr lang="en-GB">
                <a:solidFill>
                  <a:srgbClr val="000000"/>
                </a:solidFill>
                <a:latin typeface="Nunito Medium"/>
                <a:ea typeface="Nunito Medium"/>
                <a:cs typeface="Nunito Medium"/>
                <a:sym typeface="Nunito Medium"/>
              </a:rPr>
              <a:t>, TenBan, TrangThai).</a:t>
            </a:r>
            <a:endParaRPr>
              <a:solidFill>
                <a:srgbClr val="0000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 Medium"/>
              <a:buChar char="-"/>
            </a:pPr>
            <a:r>
              <a:rPr lang="en-GB">
                <a:solidFill>
                  <a:srgbClr val="000000"/>
                </a:solidFill>
                <a:latin typeface="Nunito Medium"/>
                <a:ea typeface="Nunito Medium"/>
                <a:cs typeface="Nunito Medium"/>
                <a:sym typeface="Nunito Medium"/>
              </a:rPr>
              <a:t>HoaDon(</a:t>
            </a:r>
            <a:r>
              <a:rPr lang="en-GB" u="sng">
                <a:solidFill>
                  <a:srgbClr val="000000"/>
                </a:solidFill>
                <a:latin typeface="Nunito Medium"/>
                <a:ea typeface="Nunito Medium"/>
                <a:cs typeface="Nunito Medium"/>
                <a:sym typeface="Nunito Medium"/>
              </a:rPr>
              <a:t>MaHD</a:t>
            </a:r>
            <a:r>
              <a:rPr lang="en-GB">
                <a:solidFill>
                  <a:srgbClr val="000000"/>
                </a:solidFill>
                <a:latin typeface="Nunito Medium"/>
                <a:ea typeface="Nunito Medium"/>
                <a:cs typeface="Nunito Medium"/>
                <a:sym typeface="Nunito Medium"/>
              </a:rPr>
              <a:t>, MaNV, MaBan, Ngaytao, GiamGia, TongTien, TrangThai).</a:t>
            </a:r>
            <a:endParaRPr>
              <a:solidFill>
                <a:srgbClr val="0000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 Medium"/>
              <a:buChar char="-"/>
            </a:pPr>
            <a:r>
              <a:rPr lang="en-GB">
                <a:solidFill>
                  <a:srgbClr val="000000"/>
                </a:solidFill>
                <a:latin typeface="Nunito Medium"/>
                <a:ea typeface="Nunito Medium"/>
                <a:cs typeface="Nunito Medium"/>
                <a:sym typeface="Nunito Medium"/>
              </a:rPr>
              <a:t>ChiTietHD(</a:t>
            </a:r>
            <a:r>
              <a:rPr lang="en-GB" u="sng">
                <a:solidFill>
                  <a:srgbClr val="000000"/>
                </a:solidFill>
                <a:latin typeface="Nunito Medium"/>
                <a:ea typeface="Nunito Medium"/>
                <a:cs typeface="Nunito Medium"/>
                <a:sym typeface="Nunito Medium"/>
              </a:rPr>
              <a:t>MaCTHD</a:t>
            </a:r>
            <a:r>
              <a:rPr lang="en-GB">
                <a:solidFill>
                  <a:srgbClr val="000000"/>
                </a:solidFill>
                <a:latin typeface="Nunito Medium"/>
                <a:ea typeface="Nunito Medium"/>
                <a:cs typeface="Nunito Medium"/>
                <a:sym typeface="Nunito Medium"/>
              </a:rPr>
              <a:t>, MaHD, MaMon, SoLuong).</a:t>
            </a:r>
            <a:endParaRPr>
              <a:solidFill>
                <a:srgbClr val="0000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 Medium"/>
              <a:buChar char="-"/>
            </a:pPr>
            <a:r>
              <a:rPr lang="en-GB">
                <a:solidFill>
                  <a:srgbClr val="000000"/>
                </a:solidFill>
                <a:latin typeface="Nunito Medium"/>
                <a:ea typeface="Nunito Medium"/>
                <a:cs typeface="Nunito Medium"/>
                <a:sym typeface="Nunito Medium"/>
              </a:rPr>
              <a:t>ThucDon(</a:t>
            </a:r>
            <a:r>
              <a:rPr lang="en-GB" u="sng">
                <a:solidFill>
                  <a:srgbClr val="000000"/>
                </a:solidFill>
                <a:latin typeface="Nunito Medium"/>
                <a:ea typeface="Nunito Medium"/>
                <a:cs typeface="Nunito Medium"/>
                <a:sym typeface="Nunito Medium"/>
              </a:rPr>
              <a:t>MaMon</a:t>
            </a:r>
            <a:r>
              <a:rPr lang="en-GB">
                <a:solidFill>
                  <a:srgbClr val="000000"/>
                </a:solidFill>
                <a:latin typeface="Nunito Medium"/>
                <a:ea typeface="Nunito Medium"/>
                <a:cs typeface="Nunito Medium"/>
                <a:sym typeface="Nunito Medium"/>
              </a:rPr>
              <a:t>, MaLoai, TenMon, DonGia, DVT, TrangThai).</a:t>
            </a:r>
            <a:endParaRPr>
              <a:solidFill>
                <a:srgbClr val="0000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 Medium"/>
              <a:buChar char="-"/>
            </a:pPr>
            <a:r>
              <a:rPr lang="en-GB">
                <a:solidFill>
                  <a:srgbClr val="000000"/>
                </a:solidFill>
                <a:latin typeface="Nunito Medium"/>
                <a:ea typeface="Nunito Medium"/>
                <a:cs typeface="Nunito Medium"/>
                <a:sym typeface="Nunito Medium"/>
              </a:rPr>
              <a:t>LoaiMon(</a:t>
            </a:r>
            <a:r>
              <a:rPr lang="en-GB" u="sng">
                <a:solidFill>
                  <a:srgbClr val="000000"/>
                </a:solidFill>
                <a:latin typeface="Nunito Medium"/>
                <a:ea typeface="Nunito Medium"/>
                <a:cs typeface="Nunito Medium"/>
                <a:sym typeface="Nunito Medium"/>
              </a:rPr>
              <a:t>MaLoai</a:t>
            </a:r>
            <a:r>
              <a:rPr lang="en-GB">
                <a:solidFill>
                  <a:srgbClr val="000000"/>
                </a:solidFill>
                <a:latin typeface="Nunito Medium"/>
                <a:ea typeface="Nunito Medium"/>
                <a:cs typeface="Nunito Medium"/>
                <a:sym typeface="Nunito Medium"/>
              </a:rPr>
              <a:t>, Tenloai, TrangThai).</a:t>
            </a:r>
            <a:endParaRPr>
              <a:solidFill>
                <a:srgbClr val="0000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463" name="Google Shape;463;p8"/>
          <p:cNvSpPr txBox="1"/>
          <p:nvPr>
            <p:ph type="title"/>
          </p:nvPr>
        </p:nvSpPr>
        <p:spPr>
          <a:xfrm>
            <a:off x="105800" y="601725"/>
            <a:ext cx="25164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 sz="3000">
                <a:latin typeface="Nunito SemiBold"/>
                <a:ea typeface="Nunito SemiBold"/>
                <a:cs typeface="Nunito SemiBold"/>
                <a:sym typeface="Nunito SemiBold"/>
              </a:rPr>
              <a:t>2. Thiết kế mức logic</a:t>
            </a:r>
            <a:endParaRPr sz="30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464" name="Google Shape;464;p8"/>
          <p:cNvSpPr txBox="1"/>
          <p:nvPr>
            <p:ph type="body" idx="2"/>
          </p:nvPr>
        </p:nvSpPr>
        <p:spPr>
          <a:xfrm>
            <a:off x="6353874" y="514350"/>
            <a:ext cx="239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       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465" name="Google Shape;465;p8"/>
          <p:cNvSpPr txBox="1"/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775f5e5c1d_3_23"/>
          <p:cNvSpPr txBox="1"/>
          <p:nvPr>
            <p:ph type="body" idx="1"/>
          </p:nvPr>
        </p:nvSpPr>
        <p:spPr>
          <a:xfrm>
            <a:off x="3171975" y="514350"/>
            <a:ext cx="3715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sz="2500" b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Cài đặt CSDL</a:t>
            </a:r>
            <a:r>
              <a:rPr lang="en-GB" sz="2500" b="1">
                <a:latin typeface="Nunito"/>
                <a:ea typeface="Nunito"/>
                <a:cs typeface="Nunito"/>
                <a:sym typeface="Nunito"/>
              </a:rPr>
              <a:t>  </a:t>
            </a:r>
            <a:r>
              <a:rPr lang="en-GB" sz="2200" b="1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GB" sz="2200">
                <a:latin typeface="Nunito SemiBold"/>
                <a:ea typeface="Nunito SemiBold"/>
                <a:cs typeface="Nunito SemiBold"/>
                <a:sym typeface="Nunito SemiBold"/>
              </a:rPr>
              <a:t>   </a:t>
            </a:r>
            <a:endParaRPr sz="2400">
              <a:solidFill>
                <a:srgbClr val="000000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471" name="Google Shape;471;g1775f5e5c1d_3_23"/>
          <p:cNvSpPr txBox="1"/>
          <p:nvPr>
            <p:ph type="title"/>
          </p:nvPr>
        </p:nvSpPr>
        <p:spPr>
          <a:xfrm>
            <a:off x="0" y="592950"/>
            <a:ext cx="25164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 sz="3000">
                <a:latin typeface="Nunito SemiBold"/>
                <a:ea typeface="Nunito SemiBold"/>
                <a:cs typeface="Nunito SemiBold"/>
                <a:sym typeface="Nunito SemiBold"/>
              </a:rPr>
              <a:t>3. Cài đặt CSDL,</a:t>
            </a:r>
            <a:r>
              <a:rPr lang="en-US" altLang="en-GB" sz="3000">
                <a:latin typeface="Nunito SemiBold"/>
                <a:ea typeface="Nunito SemiBold"/>
                <a:cs typeface="Nunito SemiBold"/>
                <a:sym typeface="Nunito SemiBold"/>
              </a:rPr>
              <a:t> constraint,</a:t>
            </a:r>
            <a:r>
              <a:rPr lang="en-GB" sz="3000">
                <a:latin typeface="Nunito SemiBold"/>
                <a:ea typeface="Nunito SemiBold"/>
                <a:cs typeface="Nunito SemiBold"/>
                <a:sym typeface="Nunito SemiBold"/>
              </a:rPr>
              <a:t> trigger, view</a:t>
            </a:r>
            <a:endParaRPr sz="30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472" name="Google Shape;472;g1775f5e5c1d_3_23"/>
          <p:cNvSpPr txBox="1"/>
          <p:nvPr>
            <p:ph type="body" idx="2"/>
          </p:nvPr>
        </p:nvSpPr>
        <p:spPr>
          <a:xfrm>
            <a:off x="6353874" y="514350"/>
            <a:ext cx="239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       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473" name="Google Shape;473;g1775f5e5c1d_3_23"/>
          <p:cNvSpPr txBox="1"/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74" name="Google Shape;474;g1775f5e5c1d_3_23"/>
          <p:cNvSpPr txBox="1"/>
          <p:nvPr>
            <p:ph type="body" idx="1"/>
          </p:nvPr>
        </p:nvSpPr>
        <p:spPr>
          <a:xfrm>
            <a:off x="2653665" y="1431925"/>
            <a:ext cx="313944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b="1"/>
              <a:t>      </a:t>
            </a:r>
            <a:endParaRPr sz="2000">
              <a:solidFill>
                <a:srgbClr val="0000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6730" y="1635760"/>
            <a:ext cx="3129915" cy="23196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505" y="1635760"/>
            <a:ext cx="2961640" cy="231584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775f5e5c1d_3_23"/>
          <p:cNvSpPr txBox="1"/>
          <p:nvPr>
            <p:ph type="body" idx="1"/>
          </p:nvPr>
        </p:nvSpPr>
        <p:spPr>
          <a:xfrm>
            <a:off x="3171975" y="514350"/>
            <a:ext cx="3715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sz="2500" b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Cài đặt CSDL</a:t>
            </a:r>
            <a:r>
              <a:rPr lang="en-GB" sz="2500" b="1">
                <a:latin typeface="Nunito"/>
                <a:ea typeface="Nunito"/>
                <a:cs typeface="Nunito"/>
                <a:sym typeface="Nunito"/>
              </a:rPr>
              <a:t>  </a:t>
            </a:r>
            <a:r>
              <a:rPr lang="en-GB" sz="2200" b="1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GB" sz="2200">
                <a:latin typeface="Nunito SemiBold"/>
                <a:ea typeface="Nunito SemiBold"/>
                <a:cs typeface="Nunito SemiBold"/>
                <a:sym typeface="Nunito SemiBold"/>
              </a:rPr>
              <a:t>   </a:t>
            </a:r>
            <a:endParaRPr sz="2400">
              <a:solidFill>
                <a:srgbClr val="000000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471" name="Google Shape;471;g1775f5e5c1d_3_23"/>
          <p:cNvSpPr txBox="1"/>
          <p:nvPr>
            <p:ph type="title"/>
          </p:nvPr>
        </p:nvSpPr>
        <p:spPr>
          <a:xfrm>
            <a:off x="0" y="592950"/>
            <a:ext cx="25164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 sz="3000">
                <a:latin typeface="Nunito SemiBold"/>
                <a:ea typeface="Nunito SemiBold"/>
                <a:cs typeface="Nunito SemiBold"/>
                <a:sym typeface="Nunito SemiBold"/>
              </a:rPr>
              <a:t>3. Cài đặt CSDL,</a:t>
            </a:r>
            <a:r>
              <a:rPr lang="en-US" altLang="en-GB" sz="3000">
                <a:latin typeface="Nunito SemiBold"/>
                <a:ea typeface="Nunito SemiBold"/>
                <a:cs typeface="Nunito SemiBold"/>
                <a:sym typeface="Nunito SemiBold"/>
              </a:rPr>
              <a:t> </a:t>
            </a:r>
            <a:r>
              <a:rPr lang="en-US" altLang="en-GB" sz="3000">
                <a:latin typeface="Nunito SemiBold"/>
                <a:ea typeface="Nunito SemiBold"/>
                <a:cs typeface="Nunito SemiBold"/>
                <a:sym typeface="Nunito SemiBold"/>
              </a:rPr>
              <a:t>constraint,</a:t>
            </a:r>
            <a:r>
              <a:rPr lang="en-GB" sz="3000">
                <a:latin typeface="Nunito SemiBold"/>
                <a:ea typeface="Nunito SemiBold"/>
                <a:cs typeface="Nunito SemiBold"/>
                <a:sym typeface="Nunito SemiBold"/>
              </a:rPr>
              <a:t> trigger, view</a:t>
            </a:r>
            <a:endParaRPr sz="30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472" name="Google Shape;472;g1775f5e5c1d_3_23"/>
          <p:cNvSpPr txBox="1"/>
          <p:nvPr>
            <p:ph type="body" idx="2"/>
          </p:nvPr>
        </p:nvSpPr>
        <p:spPr>
          <a:xfrm>
            <a:off x="6353874" y="514350"/>
            <a:ext cx="239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       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473" name="Google Shape;473;g1775f5e5c1d_3_23"/>
          <p:cNvSpPr txBox="1"/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74" name="Google Shape;474;g1775f5e5c1d_3_23"/>
          <p:cNvSpPr txBox="1"/>
          <p:nvPr>
            <p:ph type="body" idx="1"/>
          </p:nvPr>
        </p:nvSpPr>
        <p:spPr>
          <a:xfrm>
            <a:off x="2653665" y="1431925"/>
            <a:ext cx="313944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b="1"/>
              <a:t>      </a:t>
            </a:r>
            <a:endParaRPr sz="2000">
              <a:solidFill>
                <a:srgbClr val="0000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6505" y="1139190"/>
            <a:ext cx="3131185" cy="1308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890" y="1141730"/>
            <a:ext cx="2919095" cy="13055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890" y="2565400"/>
            <a:ext cx="2937510" cy="13677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0310" y="2564765"/>
            <a:ext cx="3167380" cy="136779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775f5e5c1d_3_23"/>
          <p:cNvSpPr txBox="1"/>
          <p:nvPr>
            <p:ph type="body" idx="1"/>
          </p:nvPr>
        </p:nvSpPr>
        <p:spPr>
          <a:xfrm>
            <a:off x="3171975" y="514350"/>
            <a:ext cx="3715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sz="2500" b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Cài đặt CSDL</a:t>
            </a:r>
            <a:r>
              <a:rPr lang="en-GB" sz="2500" b="1">
                <a:latin typeface="Nunito"/>
                <a:ea typeface="Nunito"/>
                <a:cs typeface="Nunito"/>
                <a:sym typeface="Nunito"/>
              </a:rPr>
              <a:t>  </a:t>
            </a:r>
            <a:r>
              <a:rPr lang="en-GB" sz="2200" b="1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GB" sz="2200">
                <a:latin typeface="Nunito SemiBold"/>
                <a:ea typeface="Nunito SemiBold"/>
                <a:cs typeface="Nunito SemiBold"/>
                <a:sym typeface="Nunito SemiBold"/>
              </a:rPr>
              <a:t>   </a:t>
            </a:r>
            <a:endParaRPr sz="2400">
              <a:solidFill>
                <a:srgbClr val="000000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471" name="Google Shape;471;g1775f5e5c1d_3_23"/>
          <p:cNvSpPr txBox="1"/>
          <p:nvPr>
            <p:ph type="title"/>
          </p:nvPr>
        </p:nvSpPr>
        <p:spPr>
          <a:xfrm>
            <a:off x="0" y="592950"/>
            <a:ext cx="25164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 sz="3000">
                <a:latin typeface="Nunito SemiBold"/>
                <a:ea typeface="Nunito SemiBold"/>
                <a:cs typeface="Nunito SemiBold"/>
                <a:sym typeface="Nunito SemiBold"/>
              </a:rPr>
              <a:t>3. Cài đặt CSDL,</a:t>
            </a:r>
            <a:r>
              <a:rPr lang="en-US" altLang="en-GB" sz="3000">
                <a:latin typeface="Nunito SemiBold"/>
                <a:ea typeface="Nunito SemiBold"/>
                <a:cs typeface="Nunito SemiBold"/>
                <a:sym typeface="Nunito SemiBold"/>
              </a:rPr>
              <a:t> </a:t>
            </a:r>
            <a:r>
              <a:rPr lang="en-US" altLang="en-GB" sz="3000">
                <a:latin typeface="Nunito SemiBold"/>
                <a:ea typeface="Nunito SemiBold"/>
                <a:cs typeface="Nunito SemiBold"/>
                <a:sym typeface="Nunito SemiBold"/>
              </a:rPr>
              <a:t>constraint,</a:t>
            </a:r>
            <a:r>
              <a:rPr lang="en-GB" sz="3000">
                <a:latin typeface="Nunito SemiBold"/>
                <a:ea typeface="Nunito SemiBold"/>
                <a:cs typeface="Nunito SemiBold"/>
                <a:sym typeface="Nunito SemiBold"/>
              </a:rPr>
              <a:t> trigger, view</a:t>
            </a:r>
            <a:endParaRPr sz="30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472" name="Google Shape;472;g1775f5e5c1d_3_23"/>
          <p:cNvSpPr txBox="1"/>
          <p:nvPr>
            <p:ph type="body" idx="2"/>
          </p:nvPr>
        </p:nvSpPr>
        <p:spPr>
          <a:xfrm>
            <a:off x="6353874" y="514350"/>
            <a:ext cx="239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       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473" name="Google Shape;473;g1775f5e5c1d_3_23"/>
          <p:cNvSpPr txBox="1"/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74" name="Google Shape;474;g1775f5e5c1d_3_23"/>
          <p:cNvSpPr txBox="1"/>
          <p:nvPr>
            <p:ph type="body" idx="1"/>
          </p:nvPr>
        </p:nvSpPr>
        <p:spPr>
          <a:xfrm>
            <a:off x="2653665" y="1431925"/>
            <a:ext cx="313944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b="1"/>
              <a:t>      </a:t>
            </a:r>
            <a:endParaRPr sz="2000">
              <a:solidFill>
                <a:srgbClr val="0000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5920" y="1131570"/>
            <a:ext cx="4825365" cy="18243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920" y="3004185"/>
            <a:ext cx="4825365" cy="149542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775f5e5c1d_3_23"/>
          <p:cNvSpPr txBox="1"/>
          <p:nvPr>
            <p:ph type="body" idx="1"/>
          </p:nvPr>
        </p:nvSpPr>
        <p:spPr>
          <a:xfrm>
            <a:off x="3171975" y="514350"/>
            <a:ext cx="3715200" cy="565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2500" b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Constraint</a:t>
            </a:r>
            <a:endParaRPr lang="en-US" sz="2400">
              <a:solidFill>
                <a:srgbClr val="000000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471" name="Google Shape;471;g1775f5e5c1d_3_23"/>
          <p:cNvSpPr txBox="1"/>
          <p:nvPr>
            <p:ph type="title"/>
          </p:nvPr>
        </p:nvSpPr>
        <p:spPr>
          <a:xfrm>
            <a:off x="0" y="592950"/>
            <a:ext cx="25164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 sz="3000">
                <a:latin typeface="Nunito SemiBold"/>
                <a:ea typeface="Nunito SemiBold"/>
                <a:cs typeface="Nunito SemiBold"/>
                <a:sym typeface="Nunito SemiBold"/>
              </a:rPr>
              <a:t>3. Cài đặt CSDL,</a:t>
            </a:r>
            <a:r>
              <a:rPr lang="en-US" altLang="en-GB" sz="3000">
                <a:latin typeface="Nunito SemiBold"/>
                <a:ea typeface="Nunito SemiBold"/>
                <a:cs typeface="Nunito SemiBold"/>
                <a:sym typeface="Nunito SemiBold"/>
              </a:rPr>
              <a:t> </a:t>
            </a:r>
            <a:r>
              <a:rPr lang="en-US" altLang="en-GB" sz="3000">
                <a:latin typeface="Nunito SemiBold"/>
                <a:ea typeface="Nunito SemiBold"/>
                <a:cs typeface="Nunito SemiBold"/>
                <a:sym typeface="Nunito SemiBold"/>
              </a:rPr>
              <a:t>constraint,</a:t>
            </a:r>
            <a:r>
              <a:rPr lang="en-GB" sz="3000">
                <a:latin typeface="Nunito SemiBold"/>
                <a:ea typeface="Nunito SemiBold"/>
                <a:cs typeface="Nunito SemiBold"/>
                <a:sym typeface="Nunito SemiBold"/>
              </a:rPr>
              <a:t> trigger, view</a:t>
            </a:r>
            <a:endParaRPr sz="30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473" name="Google Shape;473;g1775f5e5c1d_3_23"/>
          <p:cNvSpPr txBox="1"/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74" name="Google Shape;474;g1775f5e5c1d_3_23"/>
          <p:cNvSpPr txBox="1"/>
          <p:nvPr>
            <p:ph type="body" idx="1"/>
          </p:nvPr>
        </p:nvSpPr>
        <p:spPr>
          <a:xfrm>
            <a:off x="2653665" y="1431925"/>
            <a:ext cx="313944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b="1"/>
              <a:t>      </a:t>
            </a:r>
            <a:endParaRPr sz="2000">
              <a:solidFill>
                <a:srgbClr val="0000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1775" y="1080135"/>
            <a:ext cx="5003165" cy="348996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775f5e5c1d_3_23"/>
          <p:cNvSpPr txBox="1"/>
          <p:nvPr>
            <p:ph type="body" idx="1"/>
          </p:nvPr>
        </p:nvSpPr>
        <p:spPr>
          <a:xfrm>
            <a:off x="3171975" y="514350"/>
            <a:ext cx="3715200" cy="565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altLang="en-GB" sz="2500" b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Trigger</a:t>
            </a:r>
            <a:r>
              <a:rPr lang="en-GB" sz="2500" b="1">
                <a:latin typeface="Nunito"/>
                <a:ea typeface="Nunito"/>
                <a:cs typeface="Nunito"/>
                <a:sym typeface="Nunito"/>
              </a:rPr>
              <a:t>  </a:t>
            </a:r>
            <a:r>
              <a:rPr lang="en-GB" sz="2200" b="1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GB" sz="2200">
                <a:latin typeface="Nunito SemiBold"/>
                <a:ea typeface="Nunito SemiBold"/>
                <a:cs typeface="Nunito SemiBold"/>
                <a:sym typeface="Nunito SemiBold"/>
              </a:rPr>
              <a:t>   </a:t>
            </a:r>
            <a:endParaRPr sz="2400">
              <a:solidFill>
                <a:srgbClr val="000000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471" name="Google Shape;471;g1775f5e5c1d_3_23"/>
          <p:cNvSpPr txBox="1"/>
          <p:nvPr>
            <p:ph type="title"/>
          </p:nvPr>
        </p:nvSpPr>
        <p:spPr>
          <a:xfrm>
            <a:off x="0" y="592950"/>
            <a:ext cx="25164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 sz="3000">
                <a:latin typeface="Nunito SemiBold"/>
                <a:ea typeface="Nunito SemiBold"/>
                <a:cs typeface="Nunito SemiBold"/>
                <a:sym typeface="Nunito SemiBold"/>
              </a:rPr>
              <a:t>3. Cài đặt CSDL,</a:t>
            </a:r>
            <a:r>
              <a:rPr lang="en-US" altLang="en-GB" sz="3000">
                <a:latin typeface="Nunito SemiBold"/>
                <a:ea typeface="Nunito SemiBold"/>
                <a:cs typeface="Nunito SemiBold"/>
                <a:sym typeface="Nunito SemiBold"/>
              </a:rPr>
              <a:t> </a:t>
            </a:r>
            <a:r>
              <a:rPr lang="en-US" altLang="en-GB" sz="3000">
                <a:latin typeface="Nunito SemiBold"/>
                <a:ea typeface="Nunito SemiBold"/>
                <a:cs typeface="Nunito SemiBold"/>
                <a:sym typeface="Nunito SemiBold"/>
              </a:rPr>
              <a:t>constraint,</a:t>
            </a:r>
            <a:r>
              <a:rPr lang="en-GB" sz="3000">
                <a:latin typeface="Nunito SemiBold"/>
                <a:ea typeface="Nunito SemiBold"/>
                <a:cs typeface="Nunito SemiBold"/>
                <a:sym typeface="Nunito SemiBold"/>
              </a:rPr>
              <a:t> trigger, view</a:t>
            </a:r>
            <a:endParaRPr sz="30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473" name="Google Shape;473;g1775f5e5c1d_3_23"/>
          <p:cNvSpPr txBox="1"/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74" name="Google Shape;474;g1775f5e5c1d_3_23"/>
          <p:cNvSpPr txBox="1"/>
          <p:nvPr>
            <p:ph type="body" idx="1"/>
          </p:nvPr>
        </p:nvSpPr>
        <p:spPr>
          <a:xfrm>
            <a:off x="2653665" y="1431925"/>
            <a:ext cx="313944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b="1"/>
              <a:t>      </a:t>
            </a:r>
            <a:endParaRPr sz="2000">
              <a:solidFill>
                <a:srgbClr val="0000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5875" y="1348105"/>
            <a:ext cx="5927090" cy="25527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775f5e5c1d_3_23"/>
          <p:cNvSpPr txBox="1"/>
          <p:nvPr>
            <p:ph type="body" idx="1"/>
          </p:nvPr>
        </p:nvSpPr>
        <p:spPr>
          <a:xfrm>
            <a:off x="3171975" y="514350"/>
            <a:ext cx="3715200" cy="565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altLang="en-GB" sz="2500" b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Trigger</a:t>
            </a:r>
            <a:r>
              <a:rPr lang="en-GB" sz="2500" b="1">
                <a:latin typeface="Nunito"/>
                <a:ea typeface="Nunito"/>
                <a:cs typeface="Nunito"/>
                <a:sym typeface="Nunito"/>
              </a:rPr>
              <a:t>  </a:t>
            </a:r>
            <a:r>
              <a:rPr lang="en-GB" sz="2200" b="1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GB" sz="2200">
                <a:latin typeface="Nunito SemiBold"/>
                <a:ea typeface="Nunito SemiBold"/>
                <a:cs typeface="Nunito SemiBold"/>
                <a:sym typeface="Nunito SemiBold"/>
              </a:rPr>
              <a:t>   </a:t>
            </a:r>
            <a:endParaRPr sz="2400">
              <a:solidFill>
                <a:srgbClr val="000000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471" name="Google Shape;471;g1775f5e5c1d_3_23"/>
          <p:cNvSpPr txBox="1"/>
          <p:nvPr>
            <p:ph type="title"/>
          </p:nvPr>
        </p:nvSpPr>
        <p:spPr>
          <a:xfrm>
            <a:off x="0" y="627875"/>
            <a:ext cx="25164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 sz="3000">
                <a:latin typeface="Nunito SemiBold"/>
                <a:ea typeface="Nunito SemiBold"/>
                <a:cs typeface="Nunito SemiBold"/>
                <a:sym typeface="Nunito SemiBold"/>
              </a:rPr>
              <a:t>3. Cài đặt CSDL,</a:t>
            </a:r>
            <a:r>
              <a:rPr lang="en-US" altLang="en-GB" sz="3000">
                <a:latin typeface="Nunito SemiBold"/>
                <a:ea typeface="Nunito SemiBold"/>
                <a:cs typeface="Nunito SemiBold"/>
                <a:sym typeface="Nunito SemiBold"/>
              </a:rPr>
              <a:t> </a:t>
            </a:r>
            <a:r>
              <a:rPr lang="en-US" altLang="en-GB" sz="3000">
                <a:latin typeface="Nunito SemiBold"/>
                <a:ea typeface="Nunito SemiBold"/>
                <a:cs typeface="Nunito SemiBold"/>
                <a:sym typeface="Nunito SemiBold"/>
              </a:rPr>
              <a:t>constraint,</a:t>
            </a:r>
            <a:r>
              <a:rPr lang="en-GB" sz="3000">
                <a:latin typeface="Nunito SemiBold"/>
                <a:ea typeface="Nunito SemiBold"/>
                <a:cs typeface="Nunito SemiBold"/>
                <a:sym typeface="Nunito SemiBold"/>
              </a:rPr>
              <a:t> trigger, view</a:t>
            </a:r>
            <a:endParaRPr sz="30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473" name="Google Shape;473;g1775f5e5c1d_3_23"/>
          <p:cNvSpPr txBox="1"/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74" name="Google Shape;474;g1775f5e5c1d_3_23"/>
          <p:cNvSpPr txBox="1"/>
          <p:nvPr>
            <p:ph type="body" idx="1"/>
          </p:nvPr>
        </p:nvSpPr>
        <p:spPr>
          <a:xfrm>
            <a:off x="2653665" y="1431925"/>
            <a:ext cx="313944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b="1"/>
              <a:t>      </a:t>
            </a:r>
            <a:endParaRPr sz="2000">
              <a:solidFill>
                <a:srgbClr val="0000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5875" y="1348105"/>
            <a:ext cx="5870575" cy="288099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775f5e5c1d_3_23"/>
          <p:cNvSpPr txBox="1"/>
          <p:nvPr>
            <p:ph type="body" idx="1"/>
          </p:nvPr>
        </p:nvSpPr>
        <p:spPr>
          <a:xfrm>
            <a:off x="3171975" y="514350"/>
            <a:ext cx="3715200" cy="565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altLang="en-GB" sz="2500" b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Trigger</a:t>
            </a:r>
            <a:r>
              <a:rPr lang="en-GB" sz="2500" b="1">
                <a:latin typeface="Nunito"/>
                <a:ea typeface="Nunito"/>
                <a:cs typeface="Nunito"/>
                <a:sym typeface="Nunito"/>
              </a:rPr>
              <a:t>  </a:t>
            </a:r>
            <a:r>
              <a:rPr lang="en-GB" sz="2200" b="1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GB" sz="2200">
                <a:latin typeface="Nunito SemiBold"/>
                <a:ea typeface="Nunito SemiBold"/>
                <a:cs typeface="Nunito SemiBold"/>
                <a:sym typeface="Nunito SemiBold"/>
              </a:rPr>
              <a:t>   </a:t>
            </a:r>
            <a:endParaRPr sz="2400">
              <a:solidFill>
                <a:srgbClr val="000000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471" name="Google Shape;471;g1775f5e5c1d_3_23"/>
          <p:cNvSpPr txBox="1"/>
          <p:nvPr>
            <p:ph type="title"/>
          </p:nvPr>
        </p:nvSpPr>
        <p:spPr>
          <a:xfrm>
            <a:off x="0" y="592950"/>
            <a:ext cx="25164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 sz="3000">
                <a:latin typeface="Nunito SemiBold"/>
                <a:ea typeface="Nunito SemiBold"/>
                <a:cs typeface="Nunito SemiBold"/>
                <a:sym typeface="Nunito SemiBold"/>
              </a:rPr>
              <a:t>3. Cài đặt CSDL,</a:t>
            </a:r>
            <a:r>
              <a:rPr lang="en-US" altLang="en-GB" sz="3000">
                <a:latin typeface="Nunito SemiBold"/>
                <a:ea typeface="Nunito SemiBold"/>
                <a:cs typeface="Nunito SemiBold"/>
                <a:sym typeface="Nunito SemiBold"/>
              </a:rPr>
              <a:t> </a:t>
            </a:r>
            <a:r>
              <a:rPr lang="en-US" altLang="en-GB" sz="3000">
                <a:latin typeface="Nunito SemiBold"/>
                <a:ea typeface="Nunito SemiBold"/>
                <a:cs typeface="Nunito SemiBold"/>
                <a:sym typeface="Nunito SemiBold"/>
              </a:rPr>
              <a:t>constraint,</a:t>
            </a:r>
            <a:r>
              <a:rPr lang="en-GB" sz="3000">
                <a:latin typeface="Nunito SemiBold"/>
                <a:ea typeface="Nunito SemiBold"/>
                <a:cs typeface="Nunito SemiBold"/>
                <a:sym typeface="Nunito SemiBold"/>
              </a:rPr>
              <a:t> trigger, view</a:t>
            </a:r>
            <a:endParaRPr sz="30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473" name="Google Shape;473;g1775f5e5c1d_3_23"/>
          <p:cNvSpPr txBox="1"/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74" name="Google Shape;474;g1775f5e5c1d_3_23"/>
          <p:cNvSpPr txBox="1"/>
          <p:nvPr>
            <p:ph type="body" idx="1"/>
          </p:nvPr>
        </p:nvSpPr>
        <p:spPr>
          <a:xfrm>
            <a:off x="2653665" y="1431925"/>
            <a:ext cx="313944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b="1"/>
              <a:t>      </a:t>
            </a:r>
            <a:endParaRPr sz="2000">
              <a:solidFill>
                <a:srgbClr val="0000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3485" y="1348105"/>
            <a:ext cx="6064885" cy="301053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775f5e5c1d_3_23"/>
          <p:cNvSpPr txBox="1"/>
          <p:nvPr>
            <p:ph type="body" idx="1"/>
          </p:nvPr>
        </p:nvSpPr>
        <p:spPr>
          <a:xfrm>
            <a:off x="3171975" y="514350"/>
            <a:ext cx="3715200" cy="565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altLang="en-GB" sz="2500" b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View</a:t>
            </a:r>
            <a:r>
              <a:rPr lang="en-GB" sz="2500" b="1">
                <a:latin typeface="Nunito"/>
                <a:ea typeface="Nunito"/>
                <a:cs typeface="Nunito"/>
                <a:sym typeface="Nunito"/>
              </a:rPr>
              <a:t>  </a:t>
            </a:r>
            <a:r>
              <a:rPr lang="en-GB" sz="2200" b="1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GB" sz="2200">
                <a:latin typeface="Nunito SemiBold"/>
                <a:ea typeface="Nunito SemiBold"/>
                <a:cs typeface="Nunito SemiBold"/>
                <a:sym typeface="Nunito SemiBold"/>
              </a:rPr>
              <a:t>   </a:t>
            </a:r>
            <a:endParaRPr sz="2400">
              <a:solidFill>
                <a:srgbClr val="000000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471" name="Google Shape;471;g1775f5e5c1d_3_23"/>
          <p:cNvSpPr txBox="1"/>
          <p:nvPr>
            <p:ph type="title"/>
          </p:nvPr>
        </p:nvSpPr>
        <p:spPr>
          <a:xfrm>
            <a:off x="0" y="592950"/>
            <a:ext cx="25164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 sz="3000">
                <a:latin typeface="Nunito SemiBold"/>
                <a:ea typeface="Nunito SemiBold"/>
                <a:cs typeface="Nunito SemiBold"/>
                <a:sym typeface="Nunito SemiBold"/>
              </a:rPr>
              <a:t>3. Cài đặt CSDL,</a:t>
            </a:r>
            <a:r>
              <a:rPr lang="en-US" altLang="en-GB" sz="3000">
                <a:latin typeface="Nunito SemiBold"/>
                <a:ea typeface="Nunito SemiBold"/>
                <a:cs typeface="Nunito SemiBold"/>
                <a:sym typeface="Nunito SemiBold"/>
              </a:rPr>
              <a:t> </a:t>
            </a:r>
            <a:r>
              <a:rPr lang="en-US" altLang="en-GB" sz="3000">
                <a:latin typeface="Nunito SemiBold"/>
                <a:ea typeface="Nunito SemiBold"/>
                <a:cs typeface="Nunito SemiBold"/>
                <a:sym typeface="Nunito SemiBold"/>
              </a:rPr>
              <a:t>constraint,</a:t>
            </a:r>
            <a:r>
              <a:rPr lang="en-GB" sz="3000">
                <a:latin typeface="Nunito SemiBold"/>
                <a:ea typeface="Nunito SemiBold"/>
                <a:cs typeface="Nunito SemiBold"/>
                <a:sym typeface="Nunito SemiBold"/>
              </a:rPr>
              <a:t> trigger, view</a:t>
            </a:r>
            <a:endParaRPr sz="30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473" name="Google Shape;473;g1775f5e5c1d_3_23"/>
          <p:cNvSpPr txBox="1"/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74" name="Google Shape;474;g1775f5e5c1d_3_23"/>
          <p:cNvSpPr txBox="1"/>
          <p:nvPr>
            <p:ph type="body" idx="1"/>
          </p:nvPr>
        </p:nvSpPr>
        <p:spPr>
          <a:xfrm>
            <a:off x="2653665" y="1431925"/>
            <a:ext cx="313944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b="1"/>
              <a:t>      </a:t>
            </a:r>
            <a:endParaRPr sz="2000">
              <a:solidFill>
                <a:srgbClr val="0000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1730" y="1348105"/>
            <a:ext cx="6298565" cy="272732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9651e8f3a0_0_25"/>
          <p:cNvSpPr/>
          <p:nvPr/>
        </p:nvSpPr>
        <p:spPr>
          <a:xfrm>
            <a:off x="6260175" y="523675"/>
            <a:ext cx="2224800" cy="2224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0" name="Google Shape;480;g19651e8f3a0_0_25"/>
          <p:cNvSpPr txBox="1"/>
          <p:nvPr>
            <p:ph type="ctrTitle" idx="4294967295"/>
          </p:nvPr>
        </p:nvSpPr>
        <p:spPr>
          <a:xfrm>
            <a:off x="779850" y="1090100"/>
            <a:ext cx="5625300" cy="24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Light"/>
              <a:buNone/>
            </a:pPr>
            <a:r>
              <a:rPr lang="en-GB" sz="6000" b="0" i="0" u="none" strike="noStrike" cap="none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III.</a:t>
            </a:r>
            <a:r>
              <a:rPr lang="en-GB" sz="6000">
                <a:latin typeface="Nunito SemiBold"/>
                <a:ea typeface="Nunito SemiBold"/>
                <a:cs typeface="Nunito SemiBold"/>
                <a:sym typeface="Nunito SemiBold"/>
              </a:rPr>
              <a:t>Thiết kế Chức năng</a:t>
            </a:r>
            <a:endParaRPr sz="6000" b="0" i="0" u="none" strike="noStrike" cap="none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grpSp>
        <p:nvGrpSpPr>
          <p:cNvPr id="481" name="Google Shape;481;g19651e8f3a0_0_25"/>
          <p:cNvGrpSpPr/>
          <p:nvPr/>
        </p:nvGrpSpPr>
        <p:grpSpPr>
          <a:xfrm>
            <a:off x="6670390" y="811680"/>
            <a:ext cx="1447570" cy="1447577"/>
            <a:chOff x="6643075" y="3664250"/>
            <a:chExt cx="407950" cy="407975"/>
          </a:xfrm>
        </p:grpSpPr>
        <p:sp>
          <p:nvSpPr>
            <p:cNvPr id="482" name="Google Shape;482;g19651e8f3a0_0_25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FF97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83" name="Google Shape;483;g19651e8f3a0_0_25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FF97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84" name="Google Shape;484;g19651e8f3a0_0_25"/>
          <p:cNvGrpSpPr/>
          <p:nvPr/>
        </p:nvGrpSpPr>
        <p:grpSpPr>
          <a:xfrm rot="-587344">
            <a:off x="6716651" y="2378652"/>
            <a:ext cx="595166" cy="595133"/>
            <a:chOff x="576250" y="4319400"/>
            <a:chExt cx="442075" cy="442050"/>
          </a:xfrm>
        </p:grpSpPr>
        <p:sp>
          <p:nvSpPr>
            <p:cNvPr id="485" name="Google Shape;485;g19651e8f3a0_0_25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FC406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86" name="Google Shape;486;g19651e8f3a0_0_25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FC406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87" name="Google Shape;487;g19651e8f3a0_0_25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FC406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88" name="Google Shape;488;g19651e8f3a0_0_25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FC406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89" name="Google Shape;489;g19651e8f3a0_0_25"/>
          <p:cNvSpPr/>
          <p:nvPr/>
        </p:nvSpPr>
        <p:spPr>
          <a:xfrm>
            <a:off x="6886789" y="726363"/>
            <a:ext cx="226251" cy="21606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90" name="Google Shape;490;g19651e8f3a0_0_25"/>
          <p:cNvSpPr/>
          <p:nvPr/>
        </p:nvSpPr>
        <p:spPr>
          <a:xfrm rot="2697328">
            <a:off x="7708872" y="2085964"/>
            <a:ext cx="343459" cy="327947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91" name="Google Shape;491;g19651e8f3a0_0_25"/>
          <p:cNvSpPr/>
          <p:nvPr/>
        </p:nvSpPr>
        <p:spPr>
          <a:xfrm>
            <a:off x="8117964" y="1469743"/>
            <a:ext cx="137570" cy="13142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92" name="Google Shape;492;g19651e8f3a0_0_25"/>
          <p:cNvSpPr/>
          <p:nvPr/>
        </p:nvSpPr>
        <p:spPr>
          <a:xfrm rot="1280585">
            <a:off x="6607480" y="1454302"/>
            <a:ext cx="222603" cy="13139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93" name="Google Shape;493;g19651e8f3a0_0_25"/>
          <p:cNvSpPr txBox="1"/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"/>
          <p:cNvSpPr txBox="1"/>
          <p:nvPr>
            <p:ph type="ctrTitle" idx="4294967295"/>
          </p:nvPr>
        </p:nvSpPr>
        <p:spPr>
          <a:xfrm>
            <a:off x="1729200" y="627775"/>
            <a:ext cx="4850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Light"/>
              <a:buNone/>
            </a:pPr>
            <a:r>
              <a:rPr lang="en-GB" sz="6000" b="0" i="0" u="none" strike="noStrike" cap="none">
                <a:solidFill>
                  <a:srgbClr val="FFB600"/>
                </a:solidFill>
                <a:latin typeface="Nunito Medium"/>
                <a:ea typeface="Nunito Medium"/>
                <a:cs typeface="Nunito Medium"/>
                <a:sym typeface="Nunito Medium"/>
              </a:rPr>
              <a:t>Thành viên</a:t>
            </a:r>
            <a:endParaRPr sz="6000" b="0" i="0" u="none" strike="noStrike" cap="none">
              <a:solidFill>
                <a:srgbClr val="FFB6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Light"/>
              <a:buNone/>
            </a:pPr>
            <a:r>
              <a:rPr lang="en-GB" sz="6000">
                <a:solidFill>
                  <a:srgbClr val="FFB600"/>
                </a:solidFill>
                <a:latin typeface="Nunito Medium"/>
                <a:ea typeface="Nunito Medium"/>
                <a:cs typeface="Nunito Medium"/>
                <a:sym typeface="Nunito Medium"/>
              </a:rPr>
              <a:t>Nhóm 14</a:t>
            </a:r>
            <a:endParaRPr sz="6000">
              <a:solidFill>
                <a:srgbClr val="FFB6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395" name="Google Shape;395;p3"/>
          <p:cNvSpPr txBox="1"/>
          <p:nvPr>
            <p:ph type="subTitle" idx="4294967295"/>
          </p:nvPr>
        </p:nvSpPr>
        <p:spPr>
          <a:xfrm>
            <a:off x="841375" y="2169160"/>
            <a:ext cx="7473950" cy="180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 Light" panose="020F0502020204030203"/>
              <a:buNone/>
            </a:pPr>
            <a:r>
              <a:rPr lang="en-GB" sz="2400" b="0" i="0" u="none" strike="noStrike" cap="none">
                <a:solidFill>
                  <a:srgbClr val="FFFFFF"/>
                </a:solidFill>
                <a:latin typeface="Nunito Medium"/>
                <a:ea typeface="Nunito Medium"/>
                <a:cs typeface="Nunito Medium"/>
                <a:sym typeface="Nunito Medium"/>
              </a:rPr>
              <a:t>Lương Xuân Thắng			20110724</a:t>
            </a:r>
            <a:endParaRPr sz="2400" b="0" i="0" u="none" strike="noStrike" cap="none">
              <a:solidFill>
                <a:srgbClr val="FFFFFF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 Light" panose="020F0502020204030203"/>
              <a:buNone/>
            </a:pPr>
            <a:r>
              <a:rPr lang="en-GB" sz="2400">
                <a:solidFill>
                  <a:srgbClr val="FFFFFF"/>
                </a:solidFill>
                <a:latin typeface="Nunito Medium"/>
                <a:ea typeface="Nunito Medium"/>
                <a:cs typeface="Nunito Medium"/>
                <a:sym typeface="Nunito Medium"/>
              </a:rPr>
              <a:t>Lê Đình Trường</a:t>
            </a:r>
            <a:r>
              <a:rPr lang="en-GB" sz="2400" b="0" i="0" u="none" strike="noStrike" cap="none">
                <a:solidFill>
                  <a:srgbClr val="FFFFFF"/>
                </a:solidFill>
                <a:latin typeface="Nunito Medium"/>
                <a:ea typeface="Nunito Medium"/>
                <a:cs typeface="Nunito Medium"/>
                <a:sym typeface="Nunito Medium"/>
              </a:rPr>
              <a:t> 			20110215</a:t>
            </a:r>
            <a:endParaRPr sz="2400" b="0" i="0" u="none" strike="noStrike" cap="none">
              <a:solidFill>
                <a:srgbClr val="FFFFFF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 Light" panose="020F0502020204030203"/>
              <a:buNone/>
            </a:pPr>
            <a:r>
              <a:rPr lang="en-GB" sz="2400" b="0" i="0" u="none" strike="noStrike" cap="none">
                <a:solidFill>
                  <a:srgbClr val="FFFFFF"/>
                </a:solidFill>
                <a:latin typeface="Nunito Medium"/>
                <a:ea typeface="Nunito Medium"/>
                <a:cs typeface="Nunito Medium"/>
                <a:sym typeface="Nunito Medium"/>
              </a:rPr>
              <a:t>Chu Trần Minh Đức 			20110266</a:t>
            </a:r>
            <a:endParaRPr sz="2400" b="0" i="0" u="none" strike="noStrike" cap="none">
              <a:solidFill>
                <a:srgbClr val="FFFFFF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 Light" panose="020F0502020204030203"/>
              <a:buNone/>
            </a:pPr>
            <a:r>
              <a:rPr lang="en-GB" sz="2400">
                <a:solidFill>
                  <a:srgbClr val="FFFFFF"/>
                </a:solidFill>
                <a:latin typeface="Nunito Medium"/>
                <a:ea typeface="Nunito Medium"/>
                <a:cs typeface="Nunito Medium"/>
                <a:sym typeface="Nunito Medium"/>
              </a:rPr>
              <a:t>Phạm Ngọc Thắng			2011</a:t>
            </a:r>
            <a:r>
              <a:rPr lang="en-US" altLang="en-GB" sz="2400">
                <a:solidFill>
                  <a:srgbClr val="FFFFFF"/>
                </a:solidFill>
                <a:latin typeface="Nunito Medium"/>
                <a:ea typeface="Nunito Medium"/>
                <a:cs typeface="Nunito Medium"/>
                <a:sym typeface="Nunito Medium"/>
              </a:rPr>
              <a:t>0728</a:t>
            </a:r>
            <a:endParaRPr sz="2400">
              <a:solidFill>
                <a:srgbClr val="FFFFFF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000"/>
              <a:buFont typeface="Lato Light" panose="020F0502020204030203"/>
              <a:buNone/>
            </a:pPr>
            <a:endParaRPr sz="3600" b="0" i="0" u="none" strike="noStrike" cap="none">
              <a:solidFill>
                <a:srgbClr val="FFFFFF"/>
              </a:solidFill>
              <a:latin typeface="Lato Light" panose="020F0502020204030203"/>
              <a:ea typeface="Lato Light" panose="020F0502020204030203"/>
              <a:cs typeface="Lato Light" panose="020F0502020204030203"/>
              <a:sym typeface="Lato Light" panose="020F0502020204030203"/>
            </a:endParaRPr>
          </a:p>
        </p:txBody>
      </p:sp>
      <p:pic>
        <p:nvPicPr>
          <p:cNvPr id="396" name="Google Shape;396;p3" descr="photo-1434030216411-0b793f4b4173.jp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212650" y="627775"/>
            <a:ext cx="1159800" cy="1159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97" name="Google Shape;397;p3"/>
          <p:cNvSpPr txBox="1"/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775f5e5c1d_3_36"/>
          <p:cNvSpPr txBox="1"/>
          <p:nvPr>
            <p:ph type="body" idx="1"/>
          </p:nvPr>
        </p:nvSpPr>
        <p:spPr>
          <a:xfrm>
            <a:off x="2340925" y="1289600"/>
            <a:ext cx="609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b="1"/>
              <a:t>         </a:t>
            </a: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endParaRPr sz="2000">
              <a:solidFill>
                <a:srgbClr val="0000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499" name="Google Shape;499;g1775f5e5c1d_3_36"/>
          <p:cNvSpPr txBox="1"/>
          <p:nvPr>
            <p:ph type="title"/>
          </p:nvPr>
        </p:nvSpPr>
        <p:spPr>
          <a:xfrm>
            <a:off x="74300" y="619250"/>
            <a:ext cx="25164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 sz="3000">
                <a:latin typeface="Nunito SemiBold"/>
                <a:ea typeface="Nunito SemiBold"/>
                <a:cs typeface="Nunito SemiBold"/>
                <a:sym typeface="Nunito SemiBold"/>
              </a:rPr>
              <a:t>1.Function</a:t>
            </a:r>
            <a:endParaRPr sz="30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500" name="Google Shape;500;g1775f5e5c1d_3_36"/>
          <p:cNvSpPr txBox="1"/>
          <p:nvPr>
            <p:ph type="body" idx="2"/>
          </p:nvPr>
        </p:nvSpPr>
        <p:spPr>
          <a:xfrm>
            <a:off x="6353874" y="514350"/>
            <a:ext cx="239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       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501" name="Google Shape;501;g1775f5e5c1d_3_36"/>
          <p:cNvSpPr txBox="1"/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6655" y="843915"/>
            <a:ext cx="6219825" cy="342328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775f5e5c1d_3_36"/>
          <p:cNvSpPr txBox="1"/>
          <p:nvPr>
            <p:ph type="body" idx="1"/>
          </p:nvPr>
        </p:nvSpPr>
        <p:spPr>
          <a:xfrm>
            <a:off x="2339655" y="1275630"/>
            <a:ext cx="609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b="1"/>
              <a:t>         </a:t>
            </a: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endParaRPr sz="2000">
              <a:solidFill>
                <a:srgbClr val="0000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499" name="Google Shape;499;g1775f5e5c1d_3_36"/>
          <p:cNvSpPr txBox="1"/>
          <p:nvPr>
            <p:ph type="title"/>
          </p:nvPr>
        </p:nvSpPr>
        <p:spPr>
          <a:xfrm>
            <a:off x="74300" y="619250"/>
            <a:ext cx="25164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 sz="3000">
                <a:latin typeface="Nunito SemiBold"/>
                <a:ea typeface="Nunito SemiBold"/>
                <a:cs typeface="Nunito SemiBold"/>
                <a:sym typeface="Nunito SemiBold"/>
              </a:rPr>
              <a:t>1.Function</a:t>
            </a:r>
            <a:endParaRPr sz="30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500" name="Google Shape;500;g1775f5e5c1d_3_36"/>
          <p:cNvSpPr txBox="1"/>
          <p:nvPr>
            <p:ph type="body" idx="2"/>
          </p:nvPr>
        </p:nvSpPr>
        <p:spPr>
          <a:xfrm>
            <a:off x="6353874" y="514350"/>
            <a:ext cx="239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       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501" name="Google Shape;501;g1775f5e5c1d_3_36"/>
          <p:cNvSpPr txBox="1"/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7675" y="555625"/>
            <a:ext cx="4752975" cy="15093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485" y="2139950"/>
            <a:ext cx="5468620" cy="256286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9"/>
          <p:cNvSpPr txBox="1"/>
          <p:nvPr>
            <p:ph type="title"/>
          </p:nvPr>
        </p:nvSpPr>
        <p:spPr>
          <a:xfrm>
            <a:off x="-95750" y="559475"/>
            <a:ext cx="26544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 sz="3000">
                <a:latin typeface="Nunito SemiBold"/>
                <a:ea typeface="Nunito SemiBold"/>
                <a:cs typeface="Nunito SemiBold"/>
                <a:sym typeface="Nunito SemiBold"/>
              </a:rPr>
              <a:t>2. Procedure</a:t>
            </a:r>
            <a:endParaRPr sz="30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507" name="Google Shape;507;p9"/>
          <p:cNvSpPr txBox="1"/>
          <p:nvPr>
            <p:ph type="body" idx="1"/>
          </p:nvPr>
        </p:nvSpPr>
        <p:spPr>
          <a:xfrm>
            <a:off x="2961225" y="1108925"/>
            <a:ext cx="2804400" cy="28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</a:pPr>
            <a:endParaRPr sz="1800" b="1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8" name="Google Shape;508;p9"/>
          <p:cNvSpPr txBox="1"/>
          <p:nvPr>
            <p:ph type="body" idx="2"/>
          </p:nvPr>
        </p:nvSpPr>
        <p:spPr>
          <a:xfrm>
            <a:off x="6212000" y="1478425"/>
            <a:ext cx="21474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>
                <a:solidFill>
                  <a:srgbClr val="000000"/>
                </a:solidFill>
                <a:latin typeface="Nunito Medium"/>
                <a:ea typeface="Nunito Medium"/>
                <a:cs typeface="Nunito Medium"/>
                <a:sym typeface="Nunito Medium"/>
              </a:rPr>
              <a:t>  </a:t>
            </a:r>
            <a:endParaRPr sz="1800">
              <a:solidFill>
                <a:srgbClr val="0000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509" name="Google Shape;509;p9"/>
          <p:cNvSpPr txBox="1"/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5875" y="1108710"/>
            <a:ext cx="5772150" cy="298577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9"/>
          <p:cNvSpPr txBox="1"/>
          <p:nvPr>
            <p:ph type="title"/>
          </p:nvPr>
        </p:nvSpPr>
        <p:spPr>
          <a:xfrm>
            <a:off x="-95750" y="559475"/>
            <a:ext cx="26544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 sz="3000">
                <a:latin typeface="Nunito SemiBold"/>
                <a:ea typeface="Nunito SemiBold"/>
                <a:cs typeface="Nunito SemiBold"/>
                <a:sym typeface="Nunito SemiBold"/>
              </a:rPr>
              <a:t>2. Procedure</a:t>
            </a:r>
            <a:endParaRPr sz="30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508" name="Google Shape;508;p9"/>
          <p:cNvSpPr txBox="1"/>
          <p:nvPr>
            <p:ph type="body" idx="2"/>
          </p:nvPr>
        </p:nvSpPr>
        <p:spPr>
          <a:xfrm>
            <a:off x="6212000" y="1478425"/>
            <a:ext cx="21474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>
                <a:solidFill>
                  <a:srgbClr val="000000"/>
                </a:solidFill>
                <a:latin typeface="Nunito Medium"/>
                <a:ea typeface="Nunito Medium"/>
                <a:cs typeface="Nunito Medium"/>
                <a:sym typeface="Nunito Medium"/>
              </a:rPr>
              <a:t>  </a:t>
            </a:r>
            <a:endParaRPr sz="1800">
              <a:solidFill>
                <a:srgbClr val="0000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509" name="Google Shape;509;p9"/>
          <p:cNvSpPr txBox="1"/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8735" y="555625"/>
            <a:ext cx="5261610" cy="24098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415" y="3004185"/>
            <a:ext cx="5281930" cy="147066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9"/>
          <p:cNvSpPr txBox="1"/>
          <p:nvPr>
            <p:ph type="title"/>
          </p:nvPr>
        </p:nvSpPr>
        <p:spPr>
          <a:xfrm>
            <a:off x="-95750" y="559475"/>
            <a:ext cx="26544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 sz="3000">
                <a:latin typeface="Nunito SemiBold"/>
                <a:ea typeface="Nunito SemiBold"/>
                <a:cs typeface="Nunito SemiBold"/>
                <a:sym typeface="Nunito SemiBold"/>
              </a:rPr>
              <a:t>2. Procedure</a:t>
            </a:r>
            <a:endParaRPr sz="30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508" name="Google Shape;508;p9"/>
          <p:cNvSpPr txBox="1"/>
          <p:nvPr>
            <p:ph type="body" idx="2"/>
          </p:nvPr>
        </p:nvSpPr>
        <p:spPr>
          <a:xfrm>
            <a:off x="6212000" y="1478425"/>
            <a:ext cx="21474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>
                <a:solidFill>
                  <a:srgbClr val="000000"/>
                </a:solidFill>
                <a:latin typeface="Nunito Medium"/>
                <a:ea typeface="Nunito Medium"/>
                <a:cs typeface="Nunito Medium"/>
                <a:sym typeface="Nunito Medium"/>
              </a:rPr>
              <a:t>  </a:t>
            </a:r>
            <a:endParaRPr sz="1800">
              <a:solidFill>
                <a:srgbClr val="0000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509" name="Google Shape;509;p9"/>
          <p:cNvSpPr txBox="1"/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5920" y="551815"/>
            <a:ext cx="4880610" cy="403923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9"/>
          <p:cNvSpPr txBox="1"/>
          <p:nvPr>
            <p:ph type="title"/>
          </p:nvPr>
        </p:nvSpPr>
        <p:spPr>
          <a:xfrm>
            <a:off x="-95750" y="559475"/>
            <a:ext cx="26544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 sz="3000">
                <a:latin typeface="Nunito SemiBold"/>
                <a:ea typeface="Nunito SemiBold"/>
                <a:cs typeface="Nunito SemiBold"/>
                <a:sym typeface="Nunito SemiBold"/>
              </a:rPr>
              <a:t>2. Procedure</a:t>
            </a:r>
            <a:endParaRPr sz="30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508" name="Google Shape;508;p9"/>
          <p:cNvSpPr txBox="1"/>
          <p:nvPr>
            <p:ph type="body" idx="2"/>
          </p:nvPr>
        </p:nvSpPr>
        <p:spPr>
          <a:xfrm>
            <a:off x="6212000" y="1478425"/>
            <a:ext cx="21474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>
                <a:solidFill>
                  <a:srgbClr val="000000"/>
                </a:solidFill>
                <a:latin typeface="Nunito Medium"/>
                <a:ea typeface="Nunito Medium"/>
                <a:cs typeface="Nunito Medium"/>
                <a:sym typeface="Nunito Medium"/>
              </a:rPr>
              <a:t>  </a:t>
            </a:r>
            <a:endParaRPr sz="1800">
              <a:solidFill>
                <a:srgbClr val="0000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509" name="Google Shape;509;p9"/>
          <p:cNvSpPr txBox="1"/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3485" y="756285"/>
            <a:ext cx="6185535" cy="348615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9"/>
          <p:cNvSpPr txBox="1"/>
          <p:nvPr>
            <p:ph type="title"/>
          </p:nvPr>
        </p:nvSpPr>
        <p:spPr>
          <a:xfrm>
            <a:off x="-95750" y="559475"/>
            <a:ext cx="26544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 sz="3000">
                <a:latin typeface="Nunito SemiBold"/>
                <a:ea typeface="Nunito SemiBold"/>
                <a:cs typeface="Nunito SemiBold"/>
                <a:sym typeface="Nunito SemiBold"/>
              </a:rPr>
              <a:t>2. Procedure</a:t>
            </a:r>
            <a:endParaRPr sz="30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508" name="Google Shape;508;p9"/>
          <p:cNvSpPr txBox="1"/>
          <p:nvPr>
            <p:ph type="body" idx="2"/>
          </p:nvPr>
        </p:nvSpPr>
        <p:spPr>
          <a:xfrm>
            <a:off x="6212000" y="1478425"/>
            <a:ext cx="21474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>
                <a:solidFill>
                  <a:srgbClr val="000000"/>
                </a:solidFill>
                <a:latin typeface="Nunito Medium"/>
                <a:ea typeface="Nunito Medium"/>
                <a:cs typeface="Nunito Medium"/>
                <a:sym typeface="Nunito Medium"/>
              </a:rPr>
              <a:t>  </a:t>
            </a:r>
            <a:endParaRPr sz="1800">
              <a:solidFill>
                <a:srgbClr val="0000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509" name="Google Shape;509;p9"/>
          <p:cNvSpPr txBox="1"/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9830" y="417830"/>
            <a:ext cx="6061075" cy="19456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830" y="2427605"/>
            <a:ext cx="6058535" cy="221488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9"/>
          <p:cNvSpPr txBox="1"/>
          <p:nvPr>
            <p:ph type="title"/>
          </p:nvPr>
        </p:nvSpPr>
        <p:spPr>
          <a:xfrm>
            <a:off x="-95750" y="559475"/>
            <a:ext cx="26544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 sz="3000">
                <a:latin typeface="Nunito SemiBold"/>
                <a:ea typeface="Nunito SemiBold"/>
                <a:cs typeface="Nunito SemiBold"/>
                <a:sym typeface="Nunito SemiBold"/>
              </a:rPr>
              <a:t>2. Procedure</a:t>
            </a:r>
            <a:endParaRPr sz="30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508" name="Google Shape;508;p9"/>
          <p:cNvSpPr txBox="1"/>
          <p:nvPr>
            <p:ph type="body" idx="2"/>
          </p:nvPr>
        </p:nvSpPr>
        <p:spPr>
          <a:xfrm>
            <a:off x="6212000" y="1478425"/>
            <a:ext cx="21474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>
                <a:solidFill>
                  <a:srgbClr val="000000"/>
                </a:solidFill>
                <a:latin typeface="Nunito Medium"/>
                <a:ea typeface="Nunito Medium"/>
                <a:cs typeface="Nunito Medium"/>
                <a:sym typeface="Nunito Medium"/>
              </a:rPr>
              <a:t>  </a:t>
            </a:r>
            <a:endParaRPr sz="1800">
              <a:solidFill>
                <a:srgbClr val="0000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509" name="Google Shape;509;p9"/>
          <p:cNvSpPr txBox="1"/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5920" y="483870"/>
            <a:ext cx="2888615" cy="16109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485" y="2211705"/>
            <a:ext cx="5759450" cy="202882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9"/>
          <p:cNvSpPr txBox="1"/>
          <p:nvPr>
            <p:ph type="title"/>
          </p:nvPr>
        </p:nvSpPr>
        <p:spPr>
          <a:xfrm>
            <a:off x="-95750" y="559475"/>
            <a:ext cx="26544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 sz="3000">
                <a:latin typeface="Nunito SemiBold"/>
                <a:ea typeface="Nunito SemiBold"/>
                <a:cs typeface="Nunito SemiBold"/>
                <a:sym typeface="Nunito SemiBold"/>
              </a:rPr>
              <a:t>2. Procedure</a:t>
            </a:r>
            <a:endParaRPr sz="30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508" name="Google Shape;508;p9"/>
          <p:cNvSpPr txBox="1"/>
          <p:nvPr>
            <p:ph type="body" idx="2"/>
          </p:nvPr>
        </p:nvSpPr>
        <p:spPr>
          <a:xfrm>
            <a:off x="6212000" y="1478425"/>
            <a:ext cx="21474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>
                <a:solidFill>
                  <a:srgbClr val="000000"/>
                </a:solidFill>
                <a:latin typeface="Nunito Medium"/>
                <a:ea typeface="Nunito Medium"/>
                <a:cs typeface="Nunito Medium"/>
                <a:sym typeface="Nunito Medium"/>
              </a:rPr>
              <a:t>  </a:t>
            </a:r>
            <a:endParaRPr sz="1800">
              <a:solidFill>
                <a:srgbClr val="0000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509" name="Google Shape;509;p9"/>
          <p:cNvSpPr txBox="1"/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5875" y="811530"/>
            <a:ext cx="5800090" cy="196024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875" y="2888615"/>
            <a:ext cx="5800725" cy="159131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9"/>
          <p:cNvSpPr txBox="1"/>
          <p:nvPr>
            <p:ph type="title"/>
          </p:nvPr>
        </p:nvSpPr>
        <p:spPr>
          <a:xfrm>
            <a:off x="-95750" y="559475"/>
            <a:ext cx="26544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 sz="3000">
                <a:latin typeface="Nunito SemiBold"/>
                <a:ea typeface="Nunito SemiBold"/>
                <a:cs typeface="Nunito SemiBold"/>
                <a:sym typeface="Nunito SemiBold"/>
              </a:rPr>
              <a:t>2. Procedure</a:t>
            </a:r>
            <a:endParaRPr sz="30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508" name="Google Shape;508;p9"/>
          <p:cNvSpPr txBox="1"/>
          <p:nvPr>
            <p:ph type="body" idx="2"/>
          </p:nvPr>
        </p:nvSpPr>
        <p:spPr>
          <a:xfrm>
            <a:off x="6212000" y="1478425"/>
            <a:ext cx="21474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>
                <a:solidFill>
                  <a:srgbClr val="000000"/>
                </a:solidFill>
                <a:latin typeface="Nunito Medium"/>
                <a:ea typeface="Nunito Medium"/>
                <a:cs typeface="Nunito Medium"/>
                <a:sym typeface="Nunito Medium"/>
              </a:rPr>
              <a:t>  </a:t>
            </a:r>
            <a:endParaRPr sz="1800">
              <a:solidFill>
                <a:srgbClr val="0000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509" name="Google Shape;509;p9"/>
          <p:cNvSpPr txBox="1"/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5875" y="771525"/>
            <a:ext cx="5958840" cy="20205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415" y="2931795"/>
            <a:ext cx="3893185" cy="150749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"/>
          <p:cNvSpPr txBox="1"/>
          <p:nvPr>
            <p:ph type="title"/>
          </p:nvPr>
        </p:nvSpPr>
        <p:spPr>
          <a:xfrm>
            <a:off x="-1806325" y="559450"/>
            <a:ext cx="41331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8288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 sz="3000">
                <a:latin typeface="Nunito SemiBold"/>
                <a:ea typeface="Nunito SemiBold"/>
                <a:cs typeface="Nunito SemiBold"/>
                <a:sym typeface="Nunito SemiBold"/>
              </a:rPr>
              <a:t>Danh mục thuyết trình</a:t>
            </a:r>
            <a:endParaRPr sz="30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403" name="Google Shape;403;p2"/>
          <p:cNvSpPr txBox="1"/>
          <p:nvPr>
            <p:ph type="body" idx="1"/>
          </p:nvPr>
        </p:nvSpPr>
        <p:spPr>
          <a:xfrm>
            <a:off x="2971165" y="709930"/>
            <a:ext cx="5729605" cy="2630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unito Medium"/>
              <a:buAutoNum type="romanUcPeriod"/>
            </a:pPr>
            <a:r>
              <a:rPr lang="en-GB" sz="2300">
                <a:solidFill>
                  <a:srgbClr val="000000"/>
                </a:solidFill>
                <a:latin typeface="Nunito Medium"/>
                <a:ea typeface="Nunito Medium"/>
                <a:cs typeface="Nunito Medium"/>
                <a:sym typeface="Nunito Medium"/>
              </a:rPr>
              <a:t>Đặc tả đề tài</a:t>
            </a:r>
            <a:endParaRPr sz="2300">
              <a:solidFill>
                <a:srgbClr val="0000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unito Medium"/>
              <a:buAutoNum type="romanUcPeriod"/>
            </a:pPr>
            <a:r>
              <a:rPr lang="en-GB" sz="2300">
                <a:solidFill>
                  <a:srgbClr val="000000"/>
                </a:solidFill>
                <a:latin typeface="Nunito Medium"/>
                <a:ea typeface="Nunito Medium"/>
                <a:cs typeface="Nunito Medium"/>
                <a:sym typeface="Nunito Medium"/>
              </a:rPr>
              <a:t>Thiết kế CSDL</a:t>
            </a:r>
            <a:endParaRPr sz="2300">
              <a:solidFill>
                <a:srgbClr val="0000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unito Medium"/>
              <a:buAutoNum type="arabicPeriod"/>
            </a:pPr>
            <a:r>
              <a:rPr lang="en-GB" sz="2300">
                <a:solidFill>
                  <a:srgbClr val="000000"/>
                </a:solidFill>
                <a:latin typeface="Nunito Medium"/>
                <a:ea typeface="Nunito Medium"/>
                <a:cs typeface="Nunito Medium"/>
                <a:sym typeface="Nunito Medium"/>
              </a:rPr>
              <a:t>Thiết kế mức quan niệm (ERD)</a:t>
            </a:r>
            <a:endParaRPr sz="2300">
              <a:solidFill>
                <a:srgbClr val="0000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unito Medium"/>
              <a:buAutoNum type="arabicPeriod"/>
            </a:pPr>
            <a:r>
              <a:rPr lang="en-GB" sz="2300">
                <a:solidFill>
                  <a:srgbClr val="000000"/>
                </a:solidFill>
                <a:latin typeface="Nunito Medium"/>
                <a:ea typeface="Nunito Medium"/>
                <a:cs typeface="Nunito Medium"/>
                <a:sym typeface="Nunito Medium"/>
              </a:rPr>
              <a:t>Thiết kế mức logic</a:t>
            </a:r>
            <a:endParaRPr sz="2300">
              <a:solidFill>
                <a:srgbClr val="0000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unito Medium"/>
              <a:buAutoNum type="arabicPeriod"/>
            </a:pPr>
            <a:r>
              <a:rPr lang="en-GB" sz="2300">
                <a:solidFill>
                  <a:srgbClr val="000000"/>
                </a:solidFill>
                <a:latin typeface="Nunito Medium"/>
                <a:ea typeface="Nunito Medium"/>
                <a:cs typeface="Nunito Medium"/>
                <a:sym typeface="Nunito Medium"/>
              </a:rPr>
              <a:t>Cài đặt CSDL,</a:t>
            </a:r>
            <a:r>
              <a:rPr lang="en-US" altLang="en-GB" sz="2300">
                <a:solidFill>
                  <a:srgbClr val="000000"/>
                </a:solidFill>
                <a:latin typeface="Nunito Medium"/>
                <a:ea typeface="Nunito Medium"/>
                <a:cs typeface="Nunito Medium"/>
                <a:sym typeface="Nunito Medium"/>
              </a:rPr>
              <a:t> constraint,</a:t>
            </a:r>
            <a:r>
              <a:rPr lang="en-GB" sz="2300">
                <a:solidFill>
                  <a:srgbClr val="000000"/>
                </a:solidFill>
                <a:latin typeface="Nunito Medium"/>
                <a:ea typeface="Nunito Medium"/>
                <a:cs typeface="Nunito Medium"/>
                <a:sym typeface="Nunito Medium"/>
              </a:rPr>
              <a:t> trigger, view</a:t>
            </a:r>
            <a:endParaRPr lang="en-GB" sz="2300">
              <a:solidFill>
                <a:srgbClr val="0000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825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unito Medium"/>
              <a:buNone/>
            </a:pPr>
            <a:r>
              <a:rPr lang="en-US" altLang="en-GB" sz="2300">
                <a:solidFill>
                  <a:srgbClr val="000000"/>
                </a:solidFill>
                <a:latin typeface="Nunito Medium"/>
                <a:ea typeface="Nunito Medium"/>
                <a:cs typeface="Nunito Medium"/>
                <a:sym typeface="Nunito Medium"/>
              </a:rPr>
              <a:t>III. </a:t>
            </a:r>
            <a:r>
              <a:rPr lang="en-GB" sz="2300">
                <a:solidFill>
                  <a:srgbClr val="000000"/>
                </a:solidFill>
                <a:latin typeface="Nunito Medium"/>
                <a:ea typeface="Nunito Medium"/>
                <a:cs typeface="Nunito Medium"/>
                <a:sym typeface="Nunito Medium"/>
              </a:rPr>
              <a:t>Thiết kế các chức năng</a:t>
            </a:r>
            <a:endParaRPr sz="2300">
              <a:solidFill>
                <a:srgbClr val="0000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unito Medium"/>
              <a:buAutoNum type="arabicPeriod"/>
            </a:pPr>
            <a:r>
              <a:rPr lang="en-GB" sz="2300">
                <a:solidFill>
                  <a:srgbClr val="000000"/>
                </a:solidFill>
                <a:latin typeface="Nunito Medium"/>
                <a:ea typeface="Nunito Medium"/>
                <a:cs typeface="Nunito Medium"/>
                <a:sym typeface="Nunito Medium"/>
              </a:rPr>
              <a:t>Function</a:t>
            </a:r>
            <a:endParaRPr sz="2300">
              <a:solidFill>
                <a:srgbClr val="0000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unito Medium"/>
              <a:buAutoNum type="arabicPeriod"/>
            </a:pPr>
            <a:r>
              <a:rPr lang="en-GB" sz="2300">
                <a:solidFill>
                  <a:srgbClr val="000000"/>
                </a:solidFill>
                <a:latin typeface="Nunito Medium"/>
                <a:ea typeface="Nunito Medium"/>
                <a:cs typeface="Nunito Medium"/>
                <a:sym typeface="Nunito Medium"/>
              </a:rPr>
              <a:t>Procedure</a:t>
            </a:r>
            <a:endParaRPr lang="en-GB" sz="2300">
              <a:solidFill>
                <a:srgbClr val="0000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825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unito Medium"/>
              <a:buNone/>
            </a:pPr>
            <a:r>
              <a:rPr lang="en-US" altLang="en-GB" sz="2300">
                <a:solidFill>
                  <a:srgbClr val="000000"/>
                </a:solidFill>
                <a:latin typeface="Nunito Medium"/>
                <a:ea typeface="Nunito Medium"/>
                <a:cs typeface="Nunito Medium"/>
                <a:sym typeface="Nunito Medium"/>
              </a:rPr>
              <a:t>IV.</a:t>
            </a:r>
            <a:r>
              <a:rPr lang="en-GB" sz="2300">
                <a:solidFill>
                  <a:srgbClr val="000000"/>
                </a:solidFill>
                <a:latin typeface="Nunito Medium"/>
                <a:ea typeface="Nunito Medium"/>
                <a:cs typeface="Nunito Medium"/>
                <a:sym typeface="Nunito Medium"/>
              </a:rPr>
              <a:t>Tạo user và phân quyền</a:t>
            </a:r>
            <a:endParaRPr lang="en-GB" sz="2300">
              <a:solidFill>
                <a:srgbClr val="0000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825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unito Medium"/>
              <a:buNone/>
            </a:pPr>
            <a:r>
              <a:rPr lang="en-US" altLang="en-GB" sz="2300">
                <a:solidFill>
                  <a:srgbClr val="000000"/>
                </a:solidFill>
                <a:latin typeface="Nunito Medium"/>
                <a:ea typeface="Nunito Medium"/>
                <a:cs typeface="Nunito Medium"/>
                <a:sym typeface="Nunito Medium"/>
              </a:rPr>
              <a:t>V. Giao diện</a:t>
            </a:r>
            <a:endParaRPr lang="en-GB" sz="2300">
              <a:solidFill>
                <a:srgbClr val="0000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825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unito Medium"/>
              <a:buNone/>
            </a:pPr>
            <a:r>
              <a:rPr lang="en-US" altLang="en-GB" sz="2300">
                <a:solidFill>
                  <a:srgbClr val="000000"/>
                </a:solidFill>
                <a:latin typeface="Nunito Medium"/>
                <a:ea typeface="Nunito Medium"/>
                <a:cs typeface="Nunito Medium"/>
                <a:sym typeface="Nunito Medium"/>
              </a:rPr>
              <a:t>VI. </a:t>
            </a:r>
            <a:r>
              <a:rPr lang="en-GB" sz="2300">
                <a:solidFill>
                  <a:srgbClr val="000000"/>
                </a:solidFill>
                <a:latin typeface="Nunito Medium"/>
                <a:ea typeface="Nunito Medium"/>
                <a:cs typeface="Nunito Medium"/>
                <a:sym typeface="Nunito Medium"/>
              </a:rPr>
              <a:t>Demo Project</a:t>
            </a:r>
            <a:endParaRPr sz="2300">
              <a:solidFill>
                <a:srgbClr val="0000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sz="2300">
              <a:solidFill>
                <a:srgbClr val="4A5C65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sz="1200" b="1">
              <a:solidFill>
                <a:srgbClr val="4A5C65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SzPts val="1800"/>
              <a:buNone/>
            </a:pPr>
            <a:endParaRPr>
              <a:solidFill>
                <a:srgbClr val="4A5C65"/>
              </a:solidFill>
            </a:endParaRPr>
          </a:p>
        </p:txBody>
      </p:sp>
      <p:sp>
        <p:nvSpPr>
          <p:cNvPr id="404" name="Google Shape;404;p2"/>
          <p:cNvSpPr txBox="1"/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9651e8f3a0_0_51"/>
          <p:cNvSpPr/>
          <p:nvPr/>
        </p:nvSpPr>
        <p:spPr>
          <a:xfrm>
            <a:off x="6260175" y="523675"/>
            <a:ext cx="2224800" cy="2224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15" name="Google Shape;515;g19651e8f3a0_0_51"/>
          <p:cNvSpPr txBox="1"/>
          <p:nvPr>
            <p:ph type="ctrTitle" idx="4294967295"/>
          </p:nvPr>
        </p:nvSpPr>
        <p:spPr>
          <a:xfrm>
            <a:off x="779850" y="1090100"/>
            <a:ext cx="5625300" cy="24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Light"/>
              <a:buNone/>
            </a:pPr>
            <a:r>
              <a:rPr lang="en-GB" sz="6000" b="0" i="0" u="none" strike="noStrike" cap="none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I</a:t>
            </a:r>
            <a:r>
              <a:rPr lang="en-GB" sz="6000">
                <a:latin typeface="Nunito SemiBold"/>
                <a:ea typeface="Nunito SemiBold"/>
                <a:cs typeface="Nunito SemiBold"/>
                <a:sym typeface="Nunito SemiBold"/>
              </a:rPr>
              <a:t>V. Tạo user và phân quyền</a:t>
            </a:r>
            <a:endParaRPr sz="6000" b="0" i="0" u="none" strike="noStrike" cap="none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grpSp>
        <p:nvGrpSpPr>
          <p:cNvPr id="516" name="Google Shape;516;g19651e8f3a0_0_51"/>
          <p:cNvGrpSpPr/>
          <p:nvPr/>
        </p:nvGrpSpPr>
        <p:grpSpPr>
          <a:xfrm>
            <a:off x="6670390" y="811680"/>
            <a:ext cx="1447570" cy="1447577"/>
            <a:chOff x="6643075" y="3664250"/>
            <a:chExt cx="407950" cy="407975"/>
          </a:xfrm>
        </p:grpSpPr>
        <p:sp>
          <p:nvSpPr>
            <p:cNvPr id="517" name="Google Shape;517;g19651e8f3a0_0_51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FF97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18" name="Google Shape;518;g19651e8f3a0_0_51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FF97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519" name="Google Shape;519;g19651e8f3a0_0_51"/>
          <p:cNvGrpSpPr/>
          <p:nvPr/>
        </p:nvGrpSpPr>
        <p:grpSpPr>
          <a:xfrm rot="-587344">
            <a:off x="6716651" y="2378652"/>
            <a:ext cx="595166" cy="595133"/>
            <a:chOff x="576250" y="4319400"/>
            <a:chExt cx="442075" cy="442050"/>
          </a:xfrm>
        </p:grpSpPr>
        <p:sp>
          <p:nvSpPr>
            <p:cNvPr id="520" name="Google Shape;520;g19651e8f3a0_0_51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FC406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1" name="Google Shape;521;g19651e8f3a0_0_51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FC406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2" name="Google Shape;522;g19651e8f3a0_0_51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FC406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3" name="Google Shape;523;g19651e8f3a0_0_51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FC406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524" name="Google Shape;524;g19651e8f3a0_0_51"/>
          <p:cNvSpPr/>
          <p:nvPr/>
        </p:nvSpPr>
        <p:spPr>
          <a:xfrm>
            <a:off x="6886789" y="726363"/>
            <a:ext cx="226251" cy="21606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25" name="Google Shape;525;g19651e8f3a0_0_51"/>
          <p:cNvSpPr/>
          <p:nvPr/>
        </p:nvSpPr>
        <p:spPr>
          <a:xfrm rot="2697328">
            <a:off x="7708872" y="2085964"/>
            <a:ext cx="343459" cy="327947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26" name="Google Shape;526;g19651e8f3a0_0_51"/>
          <p:cNvSpPr/>
          <p:nvPr/>
        </p:nvSpPr>
        <p:spPr>
          <a:xfrm>
            <a:off x="8117964" y="1469743"/>
            <a:ext cx="137570" cy="13142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27" name="Google Shape;527;g19651e8f3a0_0_51"/>
          <p:cNvSpPr/>
          <p:nvPr/>
        </p:nvSpPr>
        <p:spPr>
          <a:xfrm rot="1280585">
            <a:off x="6607480" y="1454302"/>
            <a:ext cx="222603" cy="13139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28" name="Google Shape;528;g19651e8f3a0_0_51"/>
          <p:cNvSpPr txBox="1"/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1ede7d8880_8_9"/>
          <p:cNvSpPr txBox="1"/>
          <p:nvPr>
            <p:ph type="body" idx="1"/>
          </p:nvPr>
        </p:nvSpPr>
        <p:spPr>
          <a:xfrm>
            <a:off x="2817025" y="1336175"/>
            <a:ext cx="5419500" cy="18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4" name="Google Shape;534;g11ede7d8880_8_9"/>
          <p:cNvSpPr txBox="1"/>
          <p:nvPr>
            <p:ph type="title"/>
          </p:nvPr>
        </p:nvSpPr>
        <p:spPr>
          <a:xfrm>
            <a:off x="-140200" y="559475"/>
            <a:ext cx="24264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GB" sz="3000">
                <a:latin typeface="Nunito SemiBold"/>
                <a:ea typeface="Nunito SemiBold"/>
                <a:cs typeface="Nunito SemiBold"/>
                <a:sym typeface="Nunito SemiBold"/>
              </a:rPr>
              <a:t>Tạo user và phân quyền</a:t>
            </a:r>
            <a:endParaRPr sz="30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535" name="Google Shape;535;g11ede7d8880_8_9"/>
          <p:cNvSpPr txBox="1"/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3485" y="619125"/>
            <a:ext cx="5568315" cy="390525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9651e8f3a0_0_69"/>
          <p:cNvSpPr txBox="1"/>
          <p:nvPr>
            <p:ph type="title"/>
          </p:nvPr>
        </p:nvSpPr>
        <p:spPr>
          <a:xfrm>
            <a:off x="-35050" y="559475"/>
            <a:ext cx="23211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GB" sz="3000">
                <a:latin typeface="Nunito SemiBold"/>
                <a:ea typeface="Nunito SemiBold"/>
                <a:cs typeface="Nunito SemiBold"/>
                <a:sym typeface="Nunito SemiBold"/>
              </a:rPr>
              <a:t>Tạo user và phân quyền</a:t>
            </a:r>
            <a:endParaRPr lang="en-GB" sz="30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543" name="Google Shape;543;g19651e8f3a0_0_69"/>
          <p:cNvSpPr txBox="1"/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5875" y="1144270"/>
            <a:ext cx="5829935" cy="285496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9651e8f3a0_0_69"/>
          <p:cNvSpPr txBox="1"/>
          <p:nvPr>
            <p:ph type="title"/>
          </p:nvPr>
        </p:nvSpPr>
        <p:spPr>
          <a:xfrm>
            <a:off x="-35050" y="559475"/>
            <a:ext cx="23211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GB" sz="3000">
                <a:latin typeface="Nunito SemiBold"/>
                <a:ea typeface="Nunito SemiBold"/>
                <a:cs typeface="Nunito SemiBold"/>
                <a:sym typeface="Nunito SemiBold"/>
              </a:rPr>
              <a:t>Tạo user và phân quyền</a:t>
            </a:r>
            <a:endParaRPr lang="en-GB" sz="30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543" name="Google Shape;543;g19651e8f3a0_0_69"/>
          <p:cNvSpPr txBox="1"/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1730" y="3507740"/>
            <a:ext cx="5941060" cy="11385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30" y="559435"/>
            <a:ext cx="5941695" cy="284734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9651e8f3a0_0_83"/>
          <p:cNvSpPr/>
          <p:nvPr/>
        </p:nvSpPr>
        <p:spPr>
          <a:xfrm>
            <a:off x="6260175" y="523675"/>
            <a:ext cx="2224800" cy="2224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49" name="Google Shape;549;g19651e8f3a0_0_83"/>
          <p:cNvSpPr txBox="1"/>
          <p:nvPr>
            <p:ph type="ctrTitle" idx="4294967295"/>
          </p:nvPr>
        </p:nvSpPr>
        <p:spPr>
          <a:xfrm>
            <a:off x="210275" y="1247825"/>
            <a:ext cx="6302400" cy="24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Light"/>
              <a:buNone/>
            </a:pPr>
            <a:r>
              <a:rPr lang="en-GB" sz="6000" b="0" i="0" u="none" strike="noStrike" cap="none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</a:t>
            </a:r>
            <a:r>
              <a:rPr lang="en-GB" sz="6000">
                <a:latin typeface="Nunito SemiBold"/>
                <a:ea typeface="Nunito SemiBold"/>
                <a:cs typeface="Nunito SemiBold"/>
                <a:sym typeface="Nunito SemiBold"/>
              </a:rPr>
              <a:t>V. </a:t>
            </a:r>
            <a:r>
              <a:rPr lang="en-US" altLang="en-GB" sz="6000">
                <a:latin typeface="Nunito SemiBold"/>
                <a:ea typeface="Nunito SemiBold"/>
                <a:cs typeface="Nunito SemiBold"/>
                <a:sym typeface="Nunito SemiBold"/>
              </a:rPr>
              <a:t>Giao diện</a:t>
            </a:r>
            <a:endParaRPr lang="en-US" altLang="en-GB" sz="6000" b="0" i="0" u="none" strike="noStrike" cap="none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grpSp>
        <p:nvGrpSpPr>
          <p:cNvPr id="550" name="Google Shape;550;g19651e8f3a0_0_83"/>
          <p:cNvGrpSpPr/>
          <p:nvPr/>
        </p:nvGrpSpPr>
        <p:grpSpPr>
          <a:xfrm>
            <a:off x="6670390" y="811680"/>
            <a:ext cx="1447570" cy="1447577"/>
            <a:chOff x="6643075" y="3664250"/>
            <a:chExt cx="407950" cy="407975"/>
          </a:xfrm>
        </p:grpSpPr>
        <p:sp>
          <p:nvSpPr>
            <p:cNvPr id="551" name="Google Shape;551;g19651e8f3a0_0_83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FF97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52" name="Google Shape;552;g19651e8f3a0_0_83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FF97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553" name="Google Shape;553;g19651e8f3a0_0_83"/>
          <p:cNvGrpSpPr/>
          <p:nvPr/>
        </p:nvGrpSpPr>
        <p:grpSpPr>
          <a:xfrm rot="-587344">
            <a:off x="6716651" y="2378652"/>
            <a:ext cx="595166" cy="595133"/>
            <a:chOff x="576250" y="4319400"/>
            <a:chExt cx="442075" cy="442050"/>
          </a:xfrm>
        </p:grpSpPr>
        <p:sp>
          <p:nvSpPr>
            <p:cNvPr id="554" name="Google Shape;554;g19651e8f3a0_0_83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FC406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55" name="Google Shape;555;g19651e8f3a0_0_83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FC406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56" name="Google Shape;556;g19651e8f3a0_0_83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FC406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57" name="Google Shape;557;g19651e8f3a0_0_83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FC406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558" name="Google Shape;558;g19651e8f3a0_0_83"/>
          <p:cNvSpPr/>
          <p:nvPr/>
        </p:nvSpPr>
        <p:spPr>
          <a:xfrm>
            <a:off x="6886789" y="726363"/>
            <a:ext cx="226251" cy="21606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59" name="Google Shape;559;g19651e8f3a0_0_83"/>
          <p:cNvSpPr/>
          <p:nvPr/>
        </p:nvSpPr>
        <p:spPr>
          <a:xfrm rot="2697328">
            <a:off x="7708872" y="2085964"/>
            <a:ext cx="343459" cy="327947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60" name="Google Shape;560;g19651e8f3a0_0_83"/>
          <p:cNvSpPr/>
          <p:nvPr/>
        </p:nvSpPr>
        <p:spPr>
          <a:xfrm>
            <a:off x="8117964" y="1469743"/>
            <a:ext cx="137570" cy="13142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61" name="Google Shape;561;g19651e8f3a0_0_83"/>
          <p:cNvSpPr/>
          <p:nvPr/>
        </p:nvSpPr>
        <p:spPr>
          <a:xfrm rot="1280585">
            <a:off x="6607480" y="1454302"/>
            <a:ext cx="222603" cy="13139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62" name="Google Shape;562;g19651e8f3a0_0_83"/>
          <p:cNvSpPr txBox="1"/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9651e8f3a0_0_69"/>
          <p:cNvSpPr txBox="1"/>
          <p:nvPr>
            <p:ph type="title"/>
          </p:nvPr>
        </p:nvSpPr>
        <p:spPr>
          <a:xfrm>
            <a:off x="35560" y="771525"/>
            <a:ext cx="1750695" cy="2203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altLang="en-GB" sz="2400">
                <a:latin typeface="Nunito SemiBold"/>
                <a:ea typeface="Nunito SemiBold"/>
                <a:cs typeface="Nunito SemiBold"/>
                <a:sym typeface="Nunito SemiBold"/>
              </a:rPr>
              <a:t>Giao diện Admin</a:t>
            </a:r>
            <a:endParaRPr lang="en-US" altLang="en-GB" sz="24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543" name="Google Shape;543;g19651e8f3a0_0_69"/>
          <p:cNvSpPr txBox="1"/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7540" y="843915"/>
            <a:ext cx="6697345" cy="35306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9651e8f3a0_0_69"/>
          <p:cNvSpPr txBox="1"/>
          <p:nvPr>
            <p:ph type="title"/>
          </p:nvPr>
        </p:nvSpPr>
        <p:spPr>
          <a:xfrm>
            <a:off x="179705" y="988060"/>
            <a:ext cx="1604010" cy="18776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altLang="en-GB" sz="2400">
                <a:latin typeface="Nunito SemiBold"/>
                <a:ea typeface="Nunito SemiBold"/>
                <a:cs typeface="Nunito SemiBold"/>
                <a:sym typeface="Nunito SemiBold"/>
              </a:rPr>
              <a:t>Quản lý tài khoản</a:t>
            </a:r>
            <a:endParaRPr lang="en-US" altLang="en-GB" sz="24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543" name="Google Shape;543;g19651e8f3a0_0_69"/>
          <p:cNvSpPr txBox="1"/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7540" y="811530"/>
            <a:ext cx="6696710" cy="351028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9651e8f3a0_0_69"/>
          <p:cNvSpPr txBox="1"/>
          <p:nvPr>
            <p:ph type="title"/>
          </p:nvPr>
        </p:nvSpPr>
        <p:spPr>
          <a:xfrm>
            <a:off x="179705" y="988060"/>
            <a:ext cx="1604010" cy="18776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altLang="en-GB" sz="2400">
                <a:latin typeface="Nunito SemiBold"/>
                <a:ea typeface="Nunito SemiBold"/>
                <a:cs typeface="Nunito SemiBold"/>
                <a:sym typeface="Nunito SemiBold"/>
              </a:rPr>
              <a:t>Đổi mật khẩu</a:t>
            </a:r>
            <a:endParaRPr lang="en-US" altLang="en-GB" sz="24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543" name="Google Shape;543;g19651e8f3a0_0_69"/>
          <p:cNvSpPr txBox="1"/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9930" y="988060"/>
            <a:ext cx="6434455" cy="338264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9651e8f3a0_0_69"/>
          <p:cNvSpPr txBox="1"/>
          <p:nvPr>
            <p:ph type="title"/>
          </p:nvPr>
        </p:nvSpPr>
        <p:spPr>
          <a:xfrm>
            <a:off x="179705" y="988060"/>
            <a:ext cx="1604010" cy="18776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altLang="en-GB" sz="2400">
                <a:latin typeface="Nunito SemiBold"/>
                <a:ea typeface="Nunito SemiBold"/>
                <a:cs typeface="Nunito SemiBold"/>
                <a:sym typeface="Nunito SemiBold"/>
              </a:rPr>
              <a:t>Lấy lại mật khẩu</a:t>
            </a:r>
            <a:endParaRPr lang="en-US" altLang="en-GB" sz="24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543" name="Google Shape;543;g19651e8f3a0_0_69"/>
          <p:cNvSpPr txBox="1"/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0295" y="1059815"/>
            <a:ext cx="6306185" cy="299529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9651e8f3a0_0_69"/>
          <p:cNvSpPr txBox="1"/>
          <p:nvPr>
            <p:ph type="title"/>
          </p:nvPr>
        </p:nvSpPr>
        <p:spPr>
          <a:xfrm>
            <a:off x="179705" y="988060"/>
            <a:ext cx="1604010" cy="18776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altLang="en-GB" sz="2400">
                <a:latin typeface="Nunito SemiBold"/>
                <a:ea typeface="Nunito SemiBold"/>
                <a:cs typeface="Nunito SemiBold"/>
                <a:sym typeface="Nunito SemiBold"/>
              </a:rPr>
              <a:t>Quản lý nhân viên</a:t>
            </a:r>
            <a:endParaRPr lang="en-US" altLang="en-GB" sz="24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543" name="Google Shape;543;g19651e8f3a0_0_69"/>
          <p:cNvSpPr txBox="1"/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7540" y="988060"/>
            <a:ext cx="6563995" cy="344614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"/>
          <p:cNvSpPr txBox="1"/>
          <p:nvPr>
            <p:ph type="ctrTitle"/>
          </p:nvPr>
        </p:nvSpPr>
        <p:spPr>
          <a:xfrm>
            <a:off x="2786425" y="2523000"/>
            <a:ext cx="3338400" cy="9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>
              <a:solidFill>
                <a:srgbClr val="4A5C65"/>
              </a:solidFill>
            </a:endParaRPr>
          </a:p>
          <a:p>
            <a:pPr marL="457200" lvl="0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unito SemiBold"/>
              <a:buAutoNum type="romanUcPeriod"/>
            </a:pPr>
            <a:r>
              <a:rPr lang="en-GB" sz="5000">
                <a:latin typeface="Nunito SemiBold"/>
                <a:ea typeface="Nunito SemiBold"/>
                <a:cs typeface="Nunito SemiBold"/>
                <a:sym typeface="Nunito SemiBold"/>
              </a:rPr>
              <a:t>Đặc tả đề tài</a:t>
            </a:r>
            <a:endParaRPr sz="50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  <p:transition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9651e8f3a0_0_69"/>
          <p:cNvSpPr txBox="1"/>
          <p:nvPr>
            <p:ph type="title"/>
          </p:nvPr>
        </p:nvSpPr>
        <p:spPr>
          <a:xfrm>
            <a:off x="179705" y="988060"/>
            <a:ext cx="1604010" cy="18776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altLang="en-GB" sz="2400">
                <a:latin typeface="Nunito SemiBold"/>
                <a:ea typeface="Nunito SemiBold"/>
                <a:cs typeface="Nunito SemiBold"/>
                <a:sym typeface="Nunito SemiBold"/>
              </a:rPr>
              <a:t>Quản lý thực đơn</a:t>
            </a:r>
            <a:endParaRPr lang="en-US" altLang="en-GB" sz="24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543" name="Google Shape;543;g19651e8f3a0_0_69"/>
          <p:cNvSpPr txBox="1"/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7540" y="843915"/>
            <a:ext cx="6650990" cy="349123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9651e8f3a0_0_69"/>
          <p:cNvSpPr txBox="1"/>
          <p:nvPr>
            <p:ph type="title"/>
          </p:nvPr>
        </p:nvSpPr>
        <p:spPr>
          <a:xfrm>
            <a:off x="179705" y="988060"/>
            <a:ext cx="1604010" cy="18776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altLang="en-GB" sz="2400">
                <a:latin typeface="Nunito SemiBold"/>
                <a:ea typeface="Nunito SemiBold"/>
                <a:cs typeface="Nunito SemiBold"/>
                <a:sym typeface="Nunito SemiBold"/>
              </a:rPr>
              <a:t>Quản lý danh sách hóa đơn</a:t>
            </a:r>
            <a:endParaRPr lang="en-US" altLang="en-GB" sz="24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543" name="Google Shape;543;g19651e8f3a0_0_69"/>
          <p:cNvSpPr txBox="1"/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3115" y="1107440"/>
            <a:ext cx="6487795" cy="341566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9651e8f3a0_0_69"/>
          <p:cNvSpPr txBox="1"/>
          <p:nvPr>
            <p:ph type="title"/>
          </p:nvPr>
        </p:nvSpPr>
        <p:spPr>
          <a:xfrm>
            <a:off x="179705" y="988060"/>
            <a:ext cx="1604010" cy="18776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altLang="en-GB" sz="2400">
                <a:latin typeface="Nunito SemiBold"/>
                <a:ea typeface="Nunito SemiBold"/>
                <a:cs typeface="Nunito SemiBold"/>
                <a:sym typeface="Nunito SemiBold"/>
              </a:rPr>
              <a:t>Chi tiết hóa đơn</a:t>
            </a:r>
            <a:endParaRPr lang="en-US" altLang="en-GB" sz="24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543" name="Google Shape;543;g19651e8f3a0_0_69"/>
          <p:cNvSpPr txBox="1"/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5785" y="1347470"/>
            <a:ext cx="6721475" cy="296672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9651e8f3a0_0_69"/>
          <p:cNvSpPr txBox="1"/>
          <p:nvPr>
            <p:ph type="title"/>
          </p:nvPr>
        </p:nvSpPr>
        <p:spPr>
          <a:xfrm>
            <a:off x="179705" y="988060"/>
            <a:ext cx="1604010" cy="18776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altLang="en-GB" sz="2400">
                <a:latin typeface="Nunito SemiBold"/>
                <a:ea typeface="Nunito SemiBold"/>
                <a:cs typeface="Nunito SemiBold"/>
                <a:sym typeface="Nunito SemiBold"/>
              </a:rPr>
              <a:t>Quản lý bàn</a:t>
            </a:r>
            <a:endParaRPr lang="en-US" altLang="en-GB" sz="24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543" name="Google Shape;543;g19651e8f3a0_0_69"/>
          <p:cNvSpPr txBox="1"/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5785" y="988060"/>
            <a:ext cx="6695440" cy="352933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9651e8f3a0_0_69"/>
          <p:cNvSpPr txBox="1"/>
          <p:nvPr>
            <p:ph type="title"/>
          </p:nvPr>
        </p:nvSpPr>
        <p:spPr>
          <a:xfrm>
            <a:off x="179705" y="988060"/>
            <a:ext cx="1604010" cy="18776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altLang="en-GB" sz="2400">
                <a:latin typeface="Nunito SemiBold"/>
                <a:ea typeface="Nunito SemiBold"/>
                <a:cs typeface="Nunito SemiBold"/>
                <a:sym typeface="Nunito SemiBold"/>
              </a:rPr>
              <a:t>Quản lý loại món</a:t>
            </a:r>
            <a:endParaRPr lang="en-US" altLang="en-GB" sz="24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543" name="Google Shape;543;g19651e8f3a0_0_69"/>
          <p:cNvSpPr txBox="1"/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4030" y="915670"/>
            <a:ext cx="6591300" cy="346519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9651e8f3a0_0_69"/>
          <p:cNvSpPr txBox="1"/>
          <p:nvPr>
            <p:ph type="title"/>
          </p:nvPr>
        </p:nvSpPr>
        <p:spPr>
          <a:xfrm>
            <a:off x="179705" y="988060"/>
            <a:ext cx="1604010" cy="18776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altLang="en-GB" sz="2400">
                <a:latin typeface="Nunito SemiBold"/>
                <a:ea typeface="Nunito SemiBold"/>
                <a:cs typeface="Nunito SemiBold"/>
                <a:sym typeface="Nunito SemiBold"/>
              </a:rPr>
              <a:t>Tính lương</a:t>
            </a:r>
            <a:endParaRPr lang="en-US" altLang="en-GB" sz="24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543" name="Google Shape;543;g19651e8f3a0_0_69"/>
          <p:cNvSpPr txBox="1"/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7540" y="988060"/>
            <a:ext cx="6500495" cy="321183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9651e8f3a0_0_69"/>
          <p:cNvSpPr txBox="1"/>
          <p:nvPr>
            <p:ph type="title"/>
          </p:nvPr>
        </p:nvSpPr>
        <p:spPr>
          <a:xfrm>
            <a:off x="179705" y="988060"/>
            <a:ext cx="1604010" cy="18776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altLang="en-GB" sz="2400">
                <a:latin typeface="Nunito SemiBold"/>
                <a:ea typeface="Nunito SemiBold"/>
                <a:cs typeface="Nunito SemiBold"/>
                <a:sym typeface="Nunito SemiBold"/>
              </a:rPr>
              <a:t>Thống kê</a:t>
            </a:r>
            <a:endParaRPr lang="en-US" altLang="en-GB" sz="24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543" name="Google Shape;543;g19651e8f3a0_0_69"/>
          <p:cNvSpPr txBox="1"/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7570" y="1170940"/>
            <a:ext cx="6518910" cy="323088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9651e8f3a0_0_69"/>
          <p:cNvSpPr txBox="1"/>
          <p:nvPr>
            <p:ph type="title"/>
          </p:nvPr>
        </p:nvSpPr>
        <p:spPr>
          <a:xfrm>
            <a:off x="107950" y="988060"/>
            <a:ext cx="1604010" cy="18776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altLang="en-GB" sz="2400">
                <a:latin typeface="Nunito SemiBold"/>
                <a:ea typeface="Nunito SemiBold"/>
                <a:cs typeface="Nunito SemiBold"/>
                <a:sym typeface="Nunito SemiBold"/>
              </a:rPr>
              <a:t>Giao diện nhân viên</a:t>
            </a:r>
            <a:endParaRPr lang="en-US" altLang="en-GB" sz="24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543" name="Google Shape;543;g19651e8f3a0_0_69"/>
          <p:cNvSpPr txBox="1"/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4075" y="915670"/>
            <a:ext cx="6518275" cy="343598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9651e8f3a0_0_69"/>
          <p:cNvSpPr txBox="1"/>
          <p:nvPr>
            <p:ph type="title"/>
          </p:nvPr>
        </p:nvSpPr>
        <p:spPr>
          <a:xfrm>
            <a:off x="107950" y="988060"/>
            <a:ext cx="1604010" cy="18776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altLang="en-GB" sz="2400">
                <a:latin typeface="Nunito SemiBold"/>
                <a:ea typeface="Nunito SemiBold"/>
                <a:cs typeface="Nunito SemiBold"/>
                <a:sym typeface="Nunito SemiBold"/>
              </a:rPr>
              <a:t>Thông tin nhân viên</a:t>
            </a:r>
            <a:endParaRPr lang="en-US" altLang="en-GB" sz="24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543" name="Google Shape;543;g19651e8f3a0_0_69"/>
          <p:cNvSpPr txBox="1"/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5785" y="915670"/>
            <a:ext cx="6706235" cy="352044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9651e8f3a0_0_69"/>
          <p:cNvSpPr txBox="1"/>
          <p:nvPr>
            <p:ph type="title"/>
          </p:nvPr>
        </p:nvSpPr>
        <p:spPr>
          <a:xfrm>
            <a:off x="107950" y="988060"/>
            <a:ext cx="1604010" cy="18776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altLang="en-GB" sz="2400">
                <a:latin typeface="Nunito SemiBold"/>
                <a:ea typeface="Nunito SemiBold"/>
                <a:cs typeface="Nunito SemiBold"/>
                <a:sym typeface="Nunito SemiBold"/>
              </a:rPr>
              <a:t>Gọi món</a:t>
            </a:r>
            <a:endParaRPr lang="en-US" altLang="en-GB" sz="24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543" name="Google Shape;543;g19651e8f3a0_0_69"/>
          <p:cNvSpPr txBox="1"/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7540" y="915670"/>
            <a:ext cx="6653530" cy="347789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"/>
          <p:cNvSpPr txBox="1"/>
          <p:nvPr>
            <p:ph type="title"/>
          </p:nvPr>
        </p:nvSpPr>
        <p:spPr>
          <a:xfrm>
            <a:off x="52575" y="596850"/>
            <a:ext cx="25203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 sz="3000">
                <a:latin typeface="Nunito SemiBold"/>
                <a:ea typeface="Nunito SemiBold"/>
                <a:cs typeface="Nunito SemiBold"/>
                <a:sym typeface="Nunito SemiBold"/>
              </a:rPr>
              <a:t>Đặc tả đề tài</a:t>
            </a:r>
            <a:endParaRPr sz="30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415" name="Google Shape;415;p6"/>
          <p:cNvSpPr txBox="1"/>
          <p:nvPr>
            <p:ph type="body" idx="1"/>
          </p:nvPr>
        </p:nvSpPr>
        <p:spPr>
          <a:xfrm>
            <a:off x="2872075" y="735200"/>
            <a:ext cx="5596200" cy="38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unito Medium"/>
              <a:buChar char="○"/>
            </a:pPr>
            <a:r>
              <a:rPr lang="en-GB">
                <a:solidFill>
                  <a:srgbClr val="000000"/>
                </a:solidFill>
                <a:latin typeface="Nunito Medium"/>
                <a:ea typeface="Nunito Medium"/>
                <a:cs typeface="Nunito Medium"/>
                <a:sym typeface="Nunito Medium"/>
              </a:rPr>
              <a:t>Cửa hàng bán coffee bán nhiều loại món. Mỗi loại món có mã loại, tên loại.</a:t>
            </a:r>
            <a:endParaRPr>
              <a:solidFill>
                <a:srgbClr val="0000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unito Medium"/>
              <a:buChar char="○"/>
            </a:pPr>
            <a:r>
              <a:rPr lang="en-GB">
                <a:solidFill>
                  <a:srgbClr val="000000"/>
                </a:solidFill>
                <a:latin typeface="Nunito Medium"/>
                <a:ea typeface="Nunito Medium"/>
                <a:cs typeface="Nunito Medium"/>
                <a:sym typeface="Nunito Medium"/>
              </a:rPr>
              <a:t>Mỗi nhân viên (thu ngân) sẽ có một tài khoản và phải đăng nhập để vào bên trong hệ thống, khi đăng ký làm ở cửa hàng sẽ lưu lại mã nhân viên, họ tên, địa chỉ, số điện thoại, ngày vào làm, số ngày làm, giới tính, ngày sinh, chức vụ vào hệ thống.</a:t>
            </a:r>
            <a:endParaRPr>
              <a:solidFill>
                <a:srgbClr val="0000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unito Medium"/>
              <a:buChar char="○"/>
            </a:pPr>
            <a:r>
              <a:rPr lang="en-GB">
                <a:solidFill>
                  <a:srgbClr val="000000"/>
                </a:solidFill>
                <a:latin typeface="Nunito Medium"/>
                <a:ea typeface="Nunito Medium"/>
                <a:cs typeface="Nunito Medium"/>
                <a:sym typeface="Nunito Medium"/>
              </a:rPr>
              <a:t>Mỗi nhân viên có thể làm một hoặc nhiều ca làm việc khác nhau.</a:t>
            </a:r>
            <a:endParaRPr>
              <a:solidFill>
                <a:srgbClr val="0000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None/>
            </a:pPr>
          </a:p>
        </p:txBody>
      </p:sp>
      <p:sp>
        <p:nvSpPr>
          <p:cNvPr id="416" name="Google Shape;416;p6"/>
          <p:cNvSpPr txBox="1"/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9651e8f3a0_0_69"/>
          <p:cNvSpPr txBox="1"/>
          <p:nvPr>
            <p:ph type="title"/>
          </p:nvPr>
        </p:nvSpPr>
        <p:spPr>
          <a:xfrm>
            <a:off x="107950" y="988060"/>
            <a:ext cx="1604010" cy="18776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altLang="en-GB" sz="2400">
                <a:latin typeface="Nunito SemiBold"/>
                <a:ea typeface="Nunito SemiBold"/>
                <a:cs typeface="Nunito SemiBold"/>
                <a:sym typeface="Nunito SemiBold"/>
              </a:rPr>
              <a:t>Thanh toán</a:t>
            </a:r>
            <a:endParaRPr lang="en-US" altLang="en-GB" sz="24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543" name="Google Shape;543;g19651e8f3a0_0_69"/>
          <p:cNvSpPr txBox="1"/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5875" y="555625"/>
            <a:ext cx="5802630" cy="408178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9651e8f3a0_0_83"/>
          <p:cNvSpPr/>
          <p:nvPr/>
        </p:nvSpPr>
        <p:spPr>
          <a:xfrm>
            <a:off x="6260175" y="523675"/>
            <a:ext cx="2224800" cy="2224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49" name="Google Shape;549;g19651e8f3a0_0_83"/>
          <p:cNvSpPr txBox="1"/>
          <p:nvPr>
            <p:ph type="ctrTitle" idx="4294967295"/>
          </p:nvPr>
        </p:nvSpPr>
        <p:spPr>
          <a:xfrm>
            <a:off x="210275" y="1247825"/>
            <a:ext cx="6302400" cy="24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Light"/>
              <a:buNone/>
            </a:pPr>
            <a:r>
              <a:rPr lang="en-GB" sz="6000" b="0" i="0" u="none" strike="noStrike" cap="none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</a:t>
            </a:r>
            <a:r>
              <a:rPr lang="en-GB" sz="6000">
                <a:latin typeface="Nunito SemiBold"/>
                <a:ea typeface="Nunito SemiBold"/>
                <a:cs typeface="Nunito SemiBold"/>
                <a:sym typeface="Nunito SemiBold"/>
              </a:rPr>
              <a:t>V</a:t>
            </a:r>
            <a:r>
              <a:rPr lang="en-US" altLang="en-GB" sz="6000">
                <a:latin typeface="Nunito SemiBold"/>
                <a:ea typeface="Nunito SemiBold"/>
                <a:cs typeface="Nunito SemiBold"/>
                <a:sym typeface="Nunito SemiBold"/>
              </a:rPr>
              <a:t>I</a:t>
            </a:r>
            <a:r>
              <a:rPr lang="en-GB" sz="6000">
                <a:latin typeface="Nunito SemiBold"/>
                <a:ea typeface="Nunito SemiBold"/>
                <a:cs typeface="Nunito SemiBold"/>
                <a:sym typeface="Nunito SemiBold"/>
              </a:rPr>
              <a:t>. Demo Project</a:t>
            </a:r>
            <a:endParaRPr sz="6000" b="0" i="0" u="none" strike="noStrike" cap="none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grpSp>
        <p:nvGrpSpPr>
          <p:cNvPr id="550" name="Google Shape;550;g19651e8f3a0_0_83"/>
          <p:cNvGrpSpPr/>
          <p:nvPr/>
        </p:nvGrpSpPr>
        <p:grpSpPr>
          <a:xfrm>
            <a:off x="6670390" y="811680"/>
            <a:ext cx="1447570" cy="1447577"/>
            <a:chOff x="6643075" y="3664250"/>
            <a:chExt cx="407950" cy="407975"/>
          </a:xfrm>
        </p:grpSpPr>
        <p:sp>
          <p:nvSpPr>
            <p:cNvPr id="551" name="Google Shape;551;g19651e8f3a0_0_83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FF97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52" name="Google Shape;552;g19651e8f3a0_0_83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FF97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553" name="Google Shape;553;g19651e8f3a0_0_83"/>
          <p:cNvGrpSpPr/>
          <p:nvPr/>
        </p:nvGrpSpPr>
        <p:grpSpPr>
          <a:xfrm rot="-587344">
            <a:off x="6716651" y="2378652"/>
            <a:ext cx="595166" cy="595133"/>
            <a:chOff x="576250" y="4319400"/>
            <a:chExt cx="442075" cy="442050"/>
          </a:xfrm>
        </p:grpSpPr>
        <p:sp>
          <p:nvSpPr>
            <p:cNvPr id="554" name="Google Shape;554;g19651e8f3a0_0_83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FC406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55" name="Google Shape;555;g19651e8f3a0_0_83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FC406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56" name="Google Shape;556;g19651e8f3a0_0_83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FC406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57" name="Google Shape;557;g19651e8f3a0_0_83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FC406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558" name="Google Shape;558;g19651e8f3a0_0_83"/>
          <p:cNvSpPr/>
          <p:nvPr/>
        </p:nvSpPr>
        <p:spPr>
          <a:xfrm>
            <a:off x="6886789" y="726363"/>
            <a:ext cx="226251" cy="21606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59" name="Google Shape;559;g19651e8f3a0_0_83"/>
          <p:cNvSpPr/>
          <p:nvPr/>
        </p:nvSpPr>
        <p:spPr>
          <a:xfrm rot="2697328">
            <a:off x="7708872" y="2085964"/>
            <a:ext cx="343459" cy="327947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60" name="Google Shape;560;g19651e8f3a0_0_83"/>
          <p:cNvSpPr/>
          <p:nvPr/>
        </p:nvSpPr>
        <p:spPr>
          <a:xfrm>
            <a:off x="8117964" y="1469743"/>
            <a:ext cx="137570" cy="13142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61" name="Google Shape;561;g19651e8f3a0_0_83"/>
          <p:cNvSpPr/>
          <p:nvPr/>
        </p:nvSpPr>
        <p:spPr>
          <a:xfrm rot="1280585">
            <a:off x="6607480" y="1454302"/>
            <a:ext cx="222603" cy="13139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62" name="Google Shape;562;g19651e8f3a0_0_83"/>
          <p:cNvSpPr txBox="1"/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9"/>
          <p:cNvSpPr txBox="1"/>
          <p:nvPr/>
        </p:nvSpPr>
        <p:spPr>
          <a:xfrm>
            <a:off x="1323125" y="2043650"/>
            <a:ext cx="66243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 panose="020B0604020202020204"/>
              <a:buNone/>
            </a:pPr>
            <a:r>
              <a:rPr lang="en-GB" sz="5000" b="0" i="0" u="none" strike="noStrike" cap="none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Thanks for Watching!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9651e8f3a0_0_105"/>
          <p:cNvSpPr txBox="1"/>
          <p:nvPr>
            <p:ph type="title"/>
          </p:nvPr>
        </p:nvSpPr>
        <p:spPr>
          <a:xfrm>
            <a:off x="52575" y="596850"/>
            <a:ext cx="25203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 sz="3000">
                <a:latin typeface="Nunito SemiBold"/>
                <a:ea typeface="Nunito SemiBold"/>
                <a:cs typeface="Nunito SemiBold"/>
                <a:sym typeface="Nunito SemiBold"/>
              </a:rPr>
              <a:t>Đặc tả đề tài</a:t>
            </a:r>
            <a:endParaRPr sz="30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422" name="Google Shape;422;g19651e8f3a0_0_105"/>
          <p:cNvSpPr txBox="1"/>
          <p:nvPr>
            <p:ph type="body" idx="1"/>
          </p:nvPr>
        </p:nvSpPr>
        <p:spPr>
          <a:xfrm>
            <a:off x="2872075" y="735200"/>
            <a:ext cx="5596200" cy="38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unito Medium"/>
              <a:buChar char="○"/>
            </a:pPr>
            <a:r>
              <a:rPr lang="en-GB">
                <a:solidFill>
                  <a:srgbClr val="000000"/>
                </a:solidFill>
                <a:latin typeface="Nunito Medium"/>
                <a:ea typeface="Nunito Medium"/>
                <a:cs typeface="Nunito Medium"/>
                <a:sym typeface="Nunito Medium"/>
              </a:rPr>
              <a:t>Mỗi tài khoản trong hệ thống sẽ gồm tên tài khoản, mật khẩu và loại tài khoản, mỗi tài khoản có một tên tài khoản duy nhất và có 1 thông tin nhân viên.</a:t>
            </a:r>
            <a:endParaRPr>
              <a:solidFill>
                <a:srgbClr val="0000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unito Medium"/>
              <a:buChar char="○"/>
            </a:pPr>
            <a:r>
              <a:rPr lang="en-GB">
                <a:solidFill>
                  <a:srgbClr val="000000"/>
                </a:solidFill>
                <a:latin typeface="Nunito Medium"/>
                <a:ea typeface="Nunito Medium"/>
                <a:cs typeface="Nunito Medium"/>
                <a:sym typeface="Nunito Medium"/>
              </a:rPr>
              <a:t>Đối với bàn sẽ do khách hàng chọn và thông tin bàn gồm: mã bàn, tên bàn và trạng thái của bàn.</a:t>
            </a:r>
            <a:endParaRPr>
              <a:solidFill>
                <a:srgbClr val="0000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unito Medium"/>
              <a:buChar char="○"/>
            </a:pPr>
            <a:r>
              <a:rPr lang="en-GB">
                <a:solidFill>
                  <a:srgbClr val="000000"/>
                </a:solidFill>
                <a:latin typeface="Nunito Medium"/>
                <a:ea typeface="Nunito Medium"/>
                <a:cs typeface="Nunito Medium"/>
                <a:sym typeface="Nunito Medium"/>
              </a:rPr>
              <a:t>Thực đơn gồm: mã món, mã loại, tên món, đơn giá, đơn vị tính, trạng thái.</a:t>
            </a:r>
            <a:endParaRPr>
              <a:solidFill>
                <a:srgbClr val="0000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None/>
            </a:pPr>
          </a:p>
        </p:txBody>
      </p:sp>
      <p:sp>
        <p:nvSpPr>
          <p:cNvPr id="423" name="Google Shape;423;g19651e8f3a0_0_105"/>
          <p:cNvSpPr txBox="1"/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9651e8f3a0_0_114"/>
          <p:cNvSpPr txBox="1"/>
          <p:nvPr>
            <p:ph type="title"/>
          </p:nvPr>
        </p:nvSpPr>
        <p:spPr>
          <a:xfrm>
            <a:off x="52575" y="596850"/>
            <a:ext cx="25203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 sz="3000">
                <a:latin typeface="Nunito SemiBold"/>
                <a:ea typeface="Nunito SemiBold"/>
                <a:cs typeface="Nunito SemiBold"/>
                <a:sym typeface="Nunito SemiBold"/>
              </a:rPr>
              <a:t>Đặc tả đề tài</a:t>
            </a:r>
            <a:endParaRPr sz="30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429" name="Google Shape;429;g19651e8f3a0_0_114"/>
          <p:cNvSpPr txBox="1"/>
          <p:nvPr>
            <p:ph type="body" idx="1"/>
          </p:nvPr>
        </p:nvSpPr>
        <p:spPr>
          <a:xfrm>
            <a:off x="2872075" y="735200"/>
            <a:ext cx="5596200" cy="38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unito Medium"/>
              <a:buChar char="○"/>
            </a:pPr>
            <a:r>
              <a:rPr lang="en-GB">
                <a:solidFill>
                  <a:srgbClr val="000000"/>
                </a:solidFill>
                <a:latin typeface="Nunito Medium"/>
                <a:ea typeface="Nunito Medium"/>
                <a:cs typeface="Nunito Medium"/>
                <a:sym typeface="Nunito Medium"/>
              </a:rPr>
              <a:t>Thông tin hóa đơn của khách hàng gồm mã hóa đơn, mã nhân viên thực hiện, mã bàn, ngày tạo, giảm giá, thành tiền, trạng thái.</a:t>
            </a:r>
            <a:endParaRPr>
              <a:solidFill>
                <a:srgbClr val="0000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unito Medium"/>
              <a:buChar char="○"/>
            </a:pPr>
            <a:r>
              <a:rPr lang="en-GB">
                <a:solidFill>
                  <a:srgbClr val="000000"/>
                </a:solidFill>
                <a:latin typeface="Nunito Medium"/>
                <a:ea typeface="Nunito Medium"/>
                <a:cs typeface="Nunito Medium"/>
                <a:sym typeface="Nunito Medium"/>
              </a:rPr>
              <a:t>Chi tiết hóa đơn của hóa đơn tương ứng gồm mã chi tiết hóa đơn, mã hóa đơn, mã món, số lượng</a:t>
            </a:r>
            <a:endParaRPr>
              <a:solidFill>
                <a:srgbClr val="0000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None/>
            </a:pPr>
          </a:p>
        </p:txBody>
      </p:sp>
      <p:sp>
        <p:nvSpPr>
          <p:cNvPr id="430" name="Google Shape;430;g19651e8f3a0_0_114"/>
          <p:cNvSpPr txBox="1"/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"/>
          <p:cNvSpPr/>
          <p:nvPr/>
        </p:nvSpPr>
        <p:spPr>
          <a:xfrm>
            <a:off x="6260175" y="523675"/>
            <a:ext cx="2224800" cy="2224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6" name="Google Shape;436;p7"/>
          <p:cNvSpPr txBox="1"/>
          <p:nvPr>
            <p:ph type="ctrTitle" idx="4294967295"/>
          </p:nvPr>
        </p:nvSpPr>
        <p:spPr>
          <a:xfrm>
            <a:off x="779850" y="1090100"/>
            <a:ext cx="5625300" cy="24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Light"/>
              <a:buNone/>
            </a:pPr>
            <a:r>
              <a:rPr lang="en-GB" sz="6000" b="0" i="0" u="none" strike="noStrike" cap="none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II.</a:t>
            </a:r>
            <a:r>
              <a:rPr lang="en-GB" sz="6000">
                <a:latin typeface="Nunito SemiBold"/>
                <a:ea typeface="Nunito SemiBold"/>
                <a:cs typeface="Nunito SemiBold"/>
                <a:sym typeface="Nunito SemiBold"/>
              </a:rPr>
              <a:t>Thiết kế CSDL</a:t>
            </a:r>
            <a:endParaRPr sz="6000" b="0" i="0" u="none" strike="noStrike" cap="none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grpSp>
        <p:nvGrpSpPr>
          <p:cNvPr id="437" name="Google Shape;437;p7"/>
          <p:cNvGrpSpPr/>
          <p:nvPr/>
        </p:nvGrpSpPr>
        <p:grpSpPr>
          <a:xfrm>
            <a:off x="6670394" y="811681"/>
            <a:ext cx="1447570" cy="1447577"/>
            <a:chOff x="6643075" y="3664250"/>
            <a:chExt cx="407950" cy="407975"/>
          </a:xfrm>
        </p:grpSpPr>
        <p:sp>
          <p:nvSpPr>
            <p:cNvPr id="438" name="Google Shape;438;p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FF97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FF97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40" name="Google Shape;440;p7"/>
          <p:cNvGrpSpPr/>
          <p:nvPr/>
        </p:nvGrpSpPr>
        <p:grpSpPr>
          <a:xfrm rot="-587344">
            <a:off x="6716652" y="2378655"/>
            <a:ext cx="595166" cy="595133"/>
            <a:chOff x="576250" y="4319400"/>
            <a:chExt cx="442075" cy="442050"/>
          </a:xfrm>
        </p:grpSpPr>
        <p:sp>
          <p:nvSpPr>
            <p:cNvPr id="441" name="Google Shape;441;p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FC406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FC406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FC406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FC406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45" name="Google Shape;445;p7"/>
          <p:cNvSpPr/>
          <p:nvPr/>
        </p:nvSpPr>
        <p:spPr>
          <a:xfrm>
            <a:off x="6886789" y="726363"/>
            <a:ext cx="226251" cy="21606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46" name="Google Shape;446;p7"/>
          <p:cNvSpPr/>
          <p:nvPr/>
        </p:nvSpPr>
        <p:spPr>
          <a:xfrm rot="2697328">
            <a:off x="7708872" y="2085964"/>
            <a:ext cx="343459" cy="327947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47" name="Google Shape;447;p7"/>
          <p:cNvSpPr/>
          <p:nvPr/>
        </p:nvSpPr>
        <p:spPr>
          <a:xfrm>
            <a:off x="8117964" y="1469743"/>
            <a:ext cx="137570" cy="13142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48" name="Google Shape;448;p7"/>
          <p:cNvSpPr/>
          <p:nvPr/>
        </p:nvSpPr>
        <p:spPr>
          <a:xfrm rot="1280585">
            <a:off x="6607489" y="1454305"/>
            <a:ext cx="222603" cy="13138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49" name="Google Shape;449;p7"/>
          <p:cNvSpPr txBox="1"/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775f5e5c1d_3_8"/>
          <p:cNvSpPr txBox="1"/>
          <p:nvPr>
            <p:ph type="title"/>
          </p:nvPr>
        </p:nvSpPr>
        <p:spPr>
          <a:xfrm>
            <a:off x="70075" y="658175"/>
            <a:ext cx="24942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unito SemiBold"/>
              <a:buAutoNum type="arabicPeriod"/>
            </a:pPr>
            <a:r>
              <a:rPr lang="en-GB" sz="3000">
                <a:latin typeface="Nunito SemiBold"/>
                <a:ea typeface="Nunito SemiBold"/>
                <a:cs typeface="Nunito SemiBold"/>
                <a:sym typeface="Nunito SemiBold"/>
              </a:rPr>
              <a:t>Thiết kế mức quan niệm (ERD)</a:t>
            </a:r>
            <a:endParaRPr sz="30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455" name="Google Shape;455;g1775f5e5c1d_3_8"/>
          <p:cNvSpPr txBox="1"/>
          <p:nvPr>
            <p:ph type="body" idx="1"/>
          </p:nvPr>
        </p:nvSpPr>
        <p:spPr>
          <a:xfrm>
            <a:off x="2872075" y="735200"/>
            <a:ext cx="5596200" cy="38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None/>
            </a:pPr>
          </a:p>
        </p:txBody>
      </p:sp>
      <p:sp>
        <p:nvSpPr>
          <p:cNvPr id="456" name="Google Shape;456;g1775f5e5c1d_3_8"/>
          <p:cNvSpPr txBox="1"/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1" name="Picture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1570" y="699770"/>
            <a:ext cx="6264910" cy="355790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Kent template">
  <a:themeElements>
    <a:clrScheme name="Custom 347">
      <a:dk1>
        <a:srgbClr val="4A5C65"/>
      </a:dk1>
      <a:lt1>
        <a:srgbClr val="FFFFFF"/>
      </a:lt1>
      <a:dk2>
        <a:srgbClr val="A6BCC9"/>
      </a:dk2>
      <a:lt2>
        <a:srgbClr val="DEE9F2"/>
      </a:lt2>
      <a:accent1>
        <a:srgbClr val="02BDC7"/>
      </a:accent1>
      <a:accent2>
        <a:srgbClr val="FFB600"/>
      </a:accent2>
      <a:accent3>
        <a:srgbClr val="FF9755"/>
      </a:accent3>
      <a:accent4>
        <a:srgbClr val="FD6C68"/>
      </a:accent4>
      <a:accent5>
        <a:srgbClr val="FC4067"/>
      </a:accent5>
      <a:accent6>
        <a:srgbClr val="A6BCC9"/>
      </a:accent6>
      <a:hlink>
        <a:srgbClr val="02BDC7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2945</Words>
  <Application>WPS Presentation</Application>
  <PresentationFormat/>
  <Paragraphs>323</Paragraphs>
  <Slides>52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5" baseType="lpstr">
      <vt:lpstr>Arial</vt:lpstr>
      <vt:lpstr>SimSun</vt:lpstr>
      <vt:lpstr>Wingdings</vt:lpstr>
      <vt:lpstr>Arial</vt:lpstr>
      <vt:lpstr>Lato Light</vt:lpstr>
      <vt:lpstr>Roboto Slab Light</vt:lpstr>
      <vt:lpstr>Nunito SemiBold</vt:lpstr>
      <vt:lpstr>Nunito Medium</vt:lpstr>
      <vt:lpstr>Times New Roman</vt:lpstr>
      <vt:lpstr>Microsoft YaHei</vt:lpstr>
      <vt:lpstr>Arial Unicode MS</vt:lpstr>
      <vt:lpstr>Nunito</vt:lpstr>
      <vt:lpstr>Kent template</vt:lpstr>
      <vt:lpstr>Quản lý quán Coffee</vt:lpstr>
      <vt:lpstr>Nhóm 14</vt:lpstr>
      <vt:lpstr>Danh mục thuyết trình</vt:lpstr>
      <vt:lpstr>Đặc tả đề tài</vt:lpstr>
      <vt:lpstr>Đặc tả đề tài</vt:lpstr>
      <vt:lpstr>Đặc tả đề tài</vt:lpstr>
      <vt:lpstr>Đặc tả đề tài</vt:lpstr>
      <vt:lpstr> II.Thiết kế CSDL</vt:lpstr>
      <vt:lpstr>Thiết kế mức quan niệm (ERD)</vt:lpstr>
      <vt:lpstr>2. Thiết kế mức logic</vt:lpstr>
      <vt:lpstr>3. Cài đặt CSDL, constraint, trigger, view</vt:lpstr>
      <vt:lpstr>3. Cài đặt CSDL, constraint, trigger, view</vt:lpstr>
      <vt:lpstr>3. Cài đặt CSDL, constraint, trigger, view</vt:lpstr>
      <vt:lpstr>3. Cài đặt CSDL, constraint, trigger, view</vt:lpstr>
      <vt:lpstr>3. Cài đặt CSDL, constraint, trigger, view</vt:lpstr>
      <vt:lpstr>3. Cài đặt CSDL, constraint, trigger, view</vt:lpstr>
      <vt:lpstr>3. Cài đặt CSDL, constraint, trigger, view</vt:lpstr>
      <vt:lpstr>3. Cài đặt CSDL, constraint, trigger, view</vt:lpstr>
      <vt:lpstr> III.Thiết kế Chức năng</vt:lpstr>
      <vt:lpstr>1.Function</vt:lpstr>
      <vt:lpstr>1.Function</vt:lpstr>
      <vt:lpstr>2. Procedure</vt:lpstr>
      <vt:lpstr>2. Procedure</vt:lpstr>
      <vt:lpstr>2. Procedure</vt:lpstr>
      <vt:lpstr>2. Procedure</vt:lpstr>
      <vt:lpstr>2. Procedure</vt:lpstr>
      <vt:lpstr>2. Procedure</vt:lpstr>
      <vt:lpstr>2. Procedure</vt:lpstr>
      <vt:lpstr>2. Procedure</vt:lpstr>
      <vt:lpstr> IV. Tạo user và phân quyền</vt:lpstr>
      <vt:lpstr>Tạo user và phân quyền</vt:lpstr>
      <vt:lpstr>Tạo user và phân quyền</vt:lpstr>
      <vt:lpstr>Tạo user và phân quyền</vt:lpstr>
      <vt:lpstr> V. Giao diện</vt:lpstr>
      <vt:lpstr>Giao diện Admin</vt:lpstr>
      <vt:lpstr>Quản lý tài khoản</vt:lpstr>
      <vt:lpstr>Đổi mật khẩu</vt:lpstr>
      <vt:lpstr>Lấy lại mật khẩu</vt:lpstr>
      <vt:lpstr>Quản lý nhân viên</vt:lpstr>
      <vt:lpstr>Quản lý thực đơn</vt:lpstr>
      <vt:lpstr>Quản lý danh sách hóa đơn</vt:lpstr>
      <vt:lpstr>Chi tiết hóa đơn</vt:lpstr>
      <vt:lpstr>Quản lý bàn</vt:lpstr>
      <vt:lpstr>Quản lý loại món</vt:lpstr>
      <vt:lpstr>Tính lương</vt:lpstr>
      <vt:lpstr>Thống kê</vt:lpstr>
      <vt:lpstr>Giao diện nhân viên</vt:lpstr>
      <vt:lpstr>Thông tin nhân viên</vt:lpstr>
      <vt:lpstr>Gọi món</vt:lpstr>
      <vt:lpstr>Thanh toán</vt:lpstr>
      <vt:lpstr> VI. Demo Project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Quản lý quán Coffee</dc:title>
  <dc:creator/>
  <cp:lastModifiedBy>User</cp:lastModifiedBy>
  <cp:revision>9</cp:revision>
  <dcterms:created xsi:type="dcterms:W3CDTF">2022-11-17T15:55:00Z</dcterms:created>
  <dcterms:modified xsi:type="dcterms:W3CDTF">2022-11-30T15:13:28Z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1717F2C1FF934C2198B4C9E0EC5B79F4</vt:lpwstr>
  </property>
  <property fmtid="{D5CDD505-2E9C-101B-9397-08002B2CF9AE}" pid="3" name="KSOProductBuildVer">
    <vt:lpwstr>1033-11.2.0.11417</vt:lpwstr>
  </property>
</Properties>
</file>